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</p:sldIdLst>
  <p:sldSz cx="6858000" cy="234727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3" autoAdjust="0"/>
    <p:restoredTop sz="94660"/>
  </p:normalViewPr>
  <p:slideViewPr>
    <p:cSldViewPr snapToGrid="0">
      <p:cViewPr>
        <p:scale>
          <a:sx n="125" d="100"/>
          <a:sy n="125" d="100"/>
        </p:scale>
        <p:origin x="864" y="-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841495"/>
            <a:ext cx="5829300" cy="8172003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12328642"/>
            <a:ext cx="5143500" cy="566715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BD55F-B226-4C8C-B1A1-4F813AFCA5F9}" type="datetimeFigureOut">
              <a:rPr lang="zh-CN" altLang="en-US" smtClean="0"/>
              <a:t>2021/1/7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C69F8-1191-4BC7-AAD0-0D1EF5EEAE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26252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BD55F-B226-4C8C-B1A1-4F813AFCA5F9}" type="datetimeFigureOut">
              <a:rPr lang="zh-CN" altLang="en-US" smtClean="0"/>
              <a:t>2021/1/7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C69F8-1191-4BC7-AAD0-0D1EF5EEAE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58822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5851900"/>
            <a:ext cx="5915025" cy="9764021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15708292"/>
            <a:ext cx="5915025" cy="5134668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BD55F-B226-4C8C-B1A1-4F813AFCA5F9}" type="datetimeFigureOut">
              <a:rPr lang="zh-CN" altLang="en-US" smtClean="0"/>
              <a:t>2021/1/7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C69F8-1191-4BC7-AAD0-0D1EF5EEAE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2919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6248540"/>
            <a:ext cx="2914650" cy="14893260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6248540"/>
            <a:ext cx="2914650" cy="14893260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BD55F-B226-4C8C-B1A1-4F813AFCA5F9}" type="datetimeFigureOut">
              <a:rPr lang="zh-CN" altLang="en-US" smtClean="0"/>
              <a:t>2021/1/7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C69F8-1191-4BC7-AAD0-0D1EF5EEAE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0516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1249713"/>
            <a:ext cx="5915025" cy="453698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5754092"/>
            <a:ext cx="2901255" cy="2819991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8574083"/>
            <a:ext cx="2901255" cy="12611185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5754092"/>
            <a:ext cx="2915543" cy="2819991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8574083"/>
            <a:ext cx="2915543" cy="12611185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BD55F-B226-4C8C-B1A1-4F813AFCA5F9}" type="datetimeFigureOut">
              <a:rPr lang="zh-CN" altLang="en-US" smtClean="0"/>
              <a:t>2021/1/7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C69F8-1191-4BC7-AAD0-0D1EF5EEAE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20718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BD55F-B226-4C8C-B1A1-4F813AFCA5F9}" type="datetimeFigureOut">
              <a:rPr lang="zh-CN" altLang="en-US" smtClean="0"/>
              <a:t>2021/1/7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C69F8-1191-4BC7-AAD0-0D1EF5EEAE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934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BD55F-B226-4C8C-B1A1-4F813AFCA5F9}" type="datetimeFigureOut">
              <a:rPr lang="zh-CN" altLang="en-US" smtClean="0"/>
              <a:t>2021/1/7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C69F8-1191-4BC7-AAD0-0D1EF5EEAE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446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1564852"/>
            <a:ext cx="2211884" cy="547698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3379650"/>
            <a:ext cx="3471863" cy="1668088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7041832"/>
            <a:ext cx="2211884" cy="1304586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BD55F-B226-4C8C-B1A1-4F813AFCA5F9}" type="datetimeFigureOut">
              <a:rPr lang="zh-CN" altLang="en-US" smtClean="0"/>
              <a:t>2021/1/7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C69F8-1191-4BC7-AAD0-0D1EF5EEAE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2989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1564852"/>
            <a:ext cx="2211884" cy="547698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3379650"/>
            <a:ext cx="3471863" cy="16680884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7041832"/>
            <a:ext cx="2211884" cy="1304586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BD55F-B226-4C8C-B1A1-4F813AFCA5F9}" type="datetimeFigureOut">
              <a:rPr lang="zh-CN" altLang="en-US" smtClean="0"/>
              <a:t>2021/1/7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C69F8-1191-4BC7-AAD0-0D1EF5EEAE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9825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BD55F-B226-4C8C-B1A1-4F813AFCA5F9}" type="datetimeFigureOut">
              <a:rPr lang="zh-CN" altLang="en-US" smtClean="0"/>
              <a:t>2021/1/7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C69F8-1191-4BC7-AAD0-0D1EF5EEAE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68631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1249708"/>
            <a:ext cx="1478756" cy="19892092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1249708"/>
            <a:ext cx="4350544" cy="19892092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BD55F-B226-4C8C-B1A1-4F813AFCA5F9}" type="datetimeFigureOut">
              <a:rPr lang="zh-CN" altLang="en-US" smtClean="0"/>
              <a:t>2021/1/7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C69F8-1191-4BC7-AAD0-0D1EF5EEAE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1391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1249713"/>
            <a:ext cx="5915025" cy="45369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6248540"/>
            <a:ext cx="5915025" cy="148932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21755790"/>
            <a:ext cx="1543050" cy="12497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BBD55F-B226-4C8C-B1A1-4F813AFCA5F9}" type="datetimeFigureOut">
              <a:rPr lang="zh-CN" altLang="en-US" smtClean="0"/>
              <a:t>2021/1/7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21755790"/>
            <a:ext cx="2314575" cy="12497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21755790"/>
            <a:ext cx="1543050" cy="12497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6C69F8-1191-4BC7-AAD0-0D1EF5EEAE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6760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椭圆 30"/>
          <p:cNvSpPr/>
          <p:nvPr/>
        </p:nvSpPr>
        <p:spPr>
          <a:xfrm>
            <a:off x="-1006401" y="-1326282"/>
            <a:ext cx="14220458" cy="39757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4408" tIns="27206" rIns="54408" bIns="2720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071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3291779" y="-1709753"/>
            <a:ext cx="7967255" cy="5178913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4408" tIns="27206" rIns="54408" bIns="2720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071" dirty="0">
              <a:solidFill>
                <a:srgbClr val="213F73"/>
              </a:solidFill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84316" y="298912"/>
            <a:ext cx="642491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gradFill flip="none" rotWithShape="1">
                  <a:gsLst>
                    <a:gs pos="0">
                      <a:schemeClr val="accent1">
                        <a:lumMod val="75000"/>
                        <a:shade val="30000"/>
                        <a:satMod val="115000"/>
                      </a:schemeClr>
                    </a:gs>
                    <a:gs pos="50000">
                      <a:schemeClr val="accent1">
                        <a:lumMod val="75000"/>
                        <a:shade val="67500"/>
                        <a:satMod val="115000"/>
                      </a:schemeClr>
                    </a:gs>
                    <a:gs pos="100000">
                      <a:schemeClr val="accent1">
                        <a:lumMod val="75000"/>
                        <a:shade val="100000"/>
                        <a:satMod val="115000"/>
                      </a:schemeClr>
                    </a:gs>
                  </a:gsLst>
                  <a:lin ang="0" scaled="1"/>
                  <a:tileRect/>
                </a:gradFill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How to configure the self-splicing of LCD</a:t>
            </a:r>
            <a:endParaRPr lang="zh-CN" altLang="en-US" sz="4400" b="1" dirty="0">
              <a:gradFill flip="none" rotWithShape="1">
                <a:gsLst>
                  <a:gs pos="0">
                    <a:schemeClr val="accent1">
                      <a:lumMod val="75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75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75000"/>
                      <a:shade val="100000"/>
                      <a:satMod val="115000"/>
                    </a:schemeClr>
                  </a:gs>
                </a:gsLst>
                <a:lin ang="0" scaled="1"/>
                <a:tileRect/>
              </a:gradFill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04210" y="3109923"/>
            <a:ext cx="662711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 smtClean="0">
                <a:solidFill>
                  <a:srgbClr val="002060"/>
                </a:solidFill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Configuration Steps:</a:t>
            </a:r>
          </a:p>
          <a:p>
            <a:pPr marL="342900" indent="-342900">
              <a:buFont typeface="+mj-lt"/>
              <a:buAutoNum type="arabicPeriod"/>
            </a:pPr>
            <a:r>
              <a:rPr lang="en-US" altLang="zh-CN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Century Gothic" panose="020B0502020202020204" pitchFamily="34" charset="0"/>
              </a:rPr>
              <a:t>Connect video cable one by one, follow the rules of out-in-out-in-…-in.</a:t>
            </a:r>
          </a:p>
        </p:txBody>
      </p:sp>
      <p:sp>
        <p:nvSpPr>
          <p:cNvPr id="226" name="矩形 225"/>
          <p:cNvSpPr/>
          <p:nvPr/>
        </p:nvSpPr>
        <p:spPr>
          <a:xfrm>
            <a:off x="384316" y="8006165"/>
            <a:ext cx="662711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Century Gothic" panose="020B0502020202020204" pitchFamily="34" charset="0"/>
              </a:rPr>
              <a:t>Press 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Century Gothic" panose="020B0502020202020204" pitchFamily="34" charset="0"/>
              </a:rPr>
              <a:t>IDSEL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Century Gothic" panose="020B0502020202020204" pitchFamily="34" charset="0"/>
              </a:rPr>
              <a:t> to call the ID number of </a:t>
            </a:r>
            <a:r>
              <a:rPr lang="en-US" altLang="zh-CN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Century Gothic" panose="020B0502020202020204" pitchFamily="34" charset="0"/>
              </a:rPr>
              <a:t>LCD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Century Gothic" panose="020B0502020202020204" pitchFamily="34" charset="0"/>
              </a:rPr>
              <a:t>. Press the numbers accordingly to select certain screen, e.g. 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Century Gothic" panose="020B0502020202020204" pitchFamily="34" charset="0"/>
              </a:rPr>
              <a:t>press 0101 to select the screen with ID 0101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Century Gothic" panose="020B0502020202020204" pitchFamily="34" charset="0"/>
              </a:rPr>
              <a:t>, once selected successfully, the ID number of that screen will turn red</a:t>
            </a:r>
          </a:p>
        </p:txBody>
      </p:sp>
      <p:sp>
        <p:nvSpPr>
          <p:cNvPr id="68" name="矩形 67"/>
          <p:cNvSpPr/>
          <p:nvPr/>
        </p:nvSpPr>
        <p:spPr>
          <a:xfrm>
            <a:off x="182112" y="1747575"/>
            <a:ext cx="662711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 smtClean="0">
                <a:solidFill>
                  <a:srgbClr val="002060"/>
                </a:solidFill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Introduction:</a:t>
            </a: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zh-CN" b="1" dirty="0" smtClean="0">
                <a:solidFill>
                  <a:srgbClr val="002060"/>
                </a:solidFill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LCD support self-splicing function</a:t>
            </a: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zh-CN" b="1" dirty="0" smtClean="0">
                <a:solidFill>
                  <a:srgbClr val="002060"/>
                </a:solidFill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You need to connect video cable one by one</a:t>
            </a: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zh-CN" b="1" dirty="0" smtClean="0">
                <a:solidFill>
                  <a:srgbClr val="002060"/>
                </a:solidFill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Here’s a configure guide</a:t>
            </a:r>
          </a:p>
        </p:txBody>
      </p:sp>
      <p:grpSp>
        <p:nvGrpSpPr>
          <p:cNvPr id="70" name="组合 69"/>
          <p:cNvGrpSpPr>
            <a:grpSpLocks noChangeAspect="1"/>
          </p:cNvGrpSpPr>
          <p:nvPr/>
        </p:nvGrpSpPr>
        <p:grpSpPr>
          <a:xfrm>
            <a:off x="664813" y="4163908"/>
            <a:ext cx="5423389" cy="2333650"/>
            <a:chOff x="635977" y="1845154"/>
            <a:chExt cx="10846778" cy="4667299"/>
          </a:xfrm>
        </p:grpSpPr>
        <p:grpSp>
          <p:nvGrpSpPr>
            <p:cNvPr id="71" name="组合 70"/>
            <p:cNvGrpSpPr/>
            <p:nvPr/>
          </p:nvGrpSpPr>
          <p:grpSpPr>
            <a:xfrm>
              <a:off x="6207909" y="2198101"/>
              <a:ext cx="5184532" cy="1570892"/>
              <a:chOff x="2505807" y="2514600"/>
              <a:chExt cx="6224955" cy="1538654"/>
            </a:xfrm>
          </p:grpSpPr>
          <p:pic>
            <p:nvPicPr>
              <p:cNvPr id="97" name="图片 23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09509" y="2846265"/>
                <a:ext cx="5400675" cy="747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8" name="矩形 97"/>
              <p:cNvSpPr/>
              <p:nvPr/>
            </p:nvSpPr>
            <p:spPr>
              <a:xfrm>
                <a:off x="2567354" y="2593731"/>
                <a:ext cx="6101861" cy="1389184"/>
              </a:xfrm>
              <a:prstGeom prst="rect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9" name="矩形 98"/>
              <p:cNvSpPr/>
              <p:nvPr/>
            </p:nvSpPr>
            <p:spPr>
              <a:xfrm>
                <a:off x="2505807" y="2514600"/>
                <a:ext cx="6224955" cy="153865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72" name="组合 71"/>
            <p:cNvGrpSpPr/>
            <p:nvPr/>
          </p:nvGrpSpPr>
          <p:grpSpPr>
            <a:xfrm>
              <a:off x="635977" y="4402015"/>
              <a:ext cx="5184532" cy="1570892"/>
              <a:chOff x="2505807" y="2514600"/>
              <a:chExt cx="6224955" cy="1538654"/>
            </a:xfrm>
          </p:grpSpPr>
          <p:pic>
            <p:nvPicPr>
              <p:cNvPr id="94" name="图片 23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09509" y="2846265"/>
                <a:ext cx="5400675" cy="747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5" name="矩形 94"/>
              <p:cNvSpPr/>
              <p:nvPr/>
            </p:nvSpPr>
            <p:spPr>
              <a:xfrm>
                <a:off x="2567354" y="2593731"/>
                <a:ext cx="6101861" cy="1389184"/>
              </a:xfrm>
              <a:prstGeom prst="rect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6" name="矩形 95"/>
              <p:cNvSpPr/>
              <p:nvPr/>
            </p:nvSpPr>
            <p:spPr>
              <a:xfrm>
                <a:off x="2505807" y="2514600"/>
                <a:ext cx="6224955" cy="153865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73" name="组合 72"/>
            <p:cNvGrpSpPr/>
            <p:nvPr/>
          </p:nvGrpSpPr>
          <p:grpSpPr>
            <a:xfrm>
              <a:off x="635977" y="2201008"/>
              <a:ext cx="5184532" cy="1570892"/>
              <a:chOff x="2505807" y="2514600"/>
              <a:chExt cx="6224955" cy="1538654"/>
            </a:xfrm>
          </p:grpSpPr>
          <p:pic>
            <p:nvPicPr>
              <p:cNvPr id="91" name="图片 23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09509" y="2846265"/>
                <a:ext cx="5400675" cy="747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2" name="矩形 91"/>
              <p:cNvSpPr/>
              <p:nvPr/>
            </p:nvSpPr>
            <p:spPr>
              <a:xfrm>
                <a:off x="2567354" y="2593731"/>
                <a:ext cx="6101861" cy="1389184"/>
              </a:xfrm>
              <a:prstGeom prst="rect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3" name="矩形 92"/>
              <p:cNvSpPr/>
              <p:nvPr/>
            </p:nvSpPr>
            <p:spPr>
              <a:xfrm>
                <a:off x="2505807" y="2514600"/>
                <a:ext cx="6224955" cy="153865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74" name="组合 73"/>
            <p:cNvGrpSpPr/>
            <p:nvPr/>
          </p:nvGrpSpPr>
          <p:grpSpPr>
            <a:xfrm>
              <a:off x="6298223" y="4402015"/>
              <a:ext cx="5184532" cy="1570892"/>
              <a:chOff x="2505807" y="2514600"/>
              <a:chExt cx="6224955" cy="1538654"/>
            </a:xfrm>
          </p:grpSpPr>
          <p:pic>
            <p:nvPicPr>
              <p:cNvPr id="88" name="图片 23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09509" y="2846265"/>
                <a:ext cx="5400675" cy="747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9" name="矩形 88"/>
              <p:cNvSpPr/>
              <p:nvPr/>
            </p:nvSpPr>
            <p:spPr>
              <a:xfrm>
                <a:off x="2567354" y="2593731"/>
                <a:ext cx="6101861" cy="1389184"/>
              </a:xfrm>
              <a:prstGeom prst="rect">
                <a:avLst/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0" name="矩形 89"/>
              <p:cNvSpPr/>
              <p:nvPr/>
            </p:nvSpPr>
            <p:spPr>
              <a:xfrm>
                <a:off x="2505807" y="2514600"/>
                <a:ext cx="6224955" cy="153865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75" name="直接连接符 74"/>
            <p:cNvCxnSpPr/>
            <p:nvPr/>
          </p:nvCxnSpPr>
          <p:spPr>
            <a:xfrm flipV="1">
              <a:off x="1846385" y="1845154"/>
              <a:ext cx="0" cy="1222719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接连接符 75"/>
            <p:cNvCxnSpPr/>
            <p:nvPr/>
          </p:nvCxnSpPr>
          <p:spPr>
            <a:xfrm flipH="1">
              <a:off x="1846385" y="1845154"/>
              <a:ext cx="5917226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接箭头连接符 76"/>
            <p:cNvCxnSpPr/>
            <p:nvPr/>
          </p:nvCxnSpPr>
          <p:spPr>
            <a:xfrm>
              <a:off x="7763611" y="1845154"/>
              <a:ext cx="0" cy="1222719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肘形连接符 77"/>
            <p:cNvCxnSpPr/>
            <p:nvPr/>
          </p:nvCxnSpPr>
          <p:spPr>
            <a:xfrm rot="16200000" flipH="1">
              <a:off x="6571120" y="3908667"/>
              <a:ext cx="2147587" cy="465995"/>
            </a:xfrm>
            <a:prstGeom prst="bentConnector3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直接连接符 78"/>
            <p:cNvCxnSpPr/>
            <p:nvPr/>
          </p:nvCxnSpPr>
          <p:spPr>
            <a:xfrm flipV="1">
              <a:off x="7529147" y="5289734"/>
              <a:ext cx="0" cy="1222719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直接连接符 79"/>
            <p:cNvCxnSpPr/>
            <p:nvPr/>
          </p:nvCxnSpPr>
          <p:spPr>
            <a:xfrm flipH="1" flipV="1">
              <a:off x="2218596" y="6512452"/>
              <a:ext cx="5310551" cy="1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直接箭头连接符 80"/>
            <p:cNvCxnSpPr/>
            <p:nvPr/>
          </p:nvCxnSpPr>
          <p:spPr>
            <a:xfrm flipV="1">
              <a:off x="2218596" y="5289734"/>
              <a:ext cx="0" cy="1222719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文本框 81"/>
            <p:cNvSpPr txBox="1"/>
            <p:nvPr/>
          </p:nvSpPr>
          <p:spPr>
            <a:xfrm>
              <a:off x="1086121" y="2456514"/>
              <a:ext cx="6594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00" b="1" dirty="0" smtClean="0"/>
                <a:t>OUT</a:t>
              </a:r>
              <a:endParaRPr lang="zh-CN" altLang="en-US" sz="600" b="1" dirty="0"/>
            </a:p>
          </p:txBody>
        </p:sp>
        <p:sp>
          <p:nvSpPr>
            <p:cNvPr id="83" name="文本框 82"/>
            <p:cNvSpPr txBox="1"/>
            <p:nvPr/>
          </p:nvSpPr>
          <p:spPr>
            <a:xfrm>
              <a:off x="7743394" y="2493008"/>
              <a:ext cx="659423" cy="3834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00" b="1" dirty="0" smtClean="0"/>
                <a:t>IN</a:t>
              </a:r>
              <a:endParaRPr lang="zh-CN" altLang="en-US" sz="600" b="1" dirty="0"/>
            </a:p>
          </p:txBody>
        </p:sp>
        <p:sp>
          <p:nvSpPr>
            <p:cNvPr id="84" name="文本框 83"/>
            <p:cNvSpPr txBox="1"/>
            <p:nvPr/>
          </p:nvSpPr>
          <p:spPr>
            <a:xfrm>
              <a:off x="6721721" y="3323344"/>
              <a:ext cx="6594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00" b="1" dirty="0" smtClean="0"/>
                <a:t>OUT</a:t>
              </a:r>
              <a:endParaRPr lang="zh-CN" altLang="en-US" sz="1400" b="1" dirty="0"/>
            </a:p>
          </p:txBody>
        </p:sp>
        <p:sp>
          <p:nvSpPr>
            <p:cNvPr id="85" name="文本框 84"/>
            <p:cNvSpPr txBox="1"/>
            <p:nvPr/>
          </p:nvSpPr>
          <p:spPr>
            <a:xfrm>
              <a:off x="7900342" y="4680663"/>
              <a:ext cx="659423" cy="3834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00" b="1" dirty="0" smtClean="0"/>
                <a:t>IN</a:t>
              </a:r>
              <a:endParaRPr lang="zh-CN" altLang="en-US" sz="600" b="1" dirty="0"/>
            </a:p>
          </p:txBody>
        </p:sp>
        <p:sp>
          <p:nvSpPr>
            <p:cNvPr id="86" name="文本框 85"/>
            <p:cNvSpPr txBox="1"/>
            <p:nvPr/>
          </p:nvSpPr>
          <p:spPr>
            <a:xfrm>
              <a:off x="6869724" y="5543127"/>
              <a:ext cx="659423" cy="3834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00" b="1" dirty="0" smtClean="0"/>
                <a:t>OUT</a:t>
              </a:r>
              <a:endParaRPr lang="zh-CN" altLang="en-US" sz="600" b="1" dirty="0"/>
            </a:p>
          </p:txBody>
        </p:sp>
        <p:sp>
          <p:nvSpPr>
            <p:cNvPr id="87" name="文本框 86"/>
            <p:cNvSpPr txBox="1"/>
            <p:nvPr/>
          </p:nvSpPr>
          <p:spPr>
            <a:xfrm>
              <a:off x="2218597" y="5517691"/>
              <a:ext cx="659423" cy="3834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00" b="1" dirty="0" smtClean="0"/>
                <a:t>IN</a:t>
              </a:r>
              <a:endParaRPr lang="zh-CN" altLang="en-US" sz="600" b="1" dirty="0"/>
            </a:p>
          </p:txBody>
        </p:sp>
      </p:grpSp>
      <p:sp>
        <p:nvSpPr>
          <p:cNvPr id="100" name="矩形 99"/>
          <p:cNvSpPr/>
          <p:nvPr/>
        </p:nvSpPr>
        <p:spPr>
          <a:xfrm>
            <a:off x="162849" y="7356282"/>
            <a:ext cx="66271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 startAt="2"/>
            </a:pP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Century Gothic" panose="020B0502020202020204" pitchFamily="34" charset="0"/>
              </a:rPr>
              <a:t>Use </a:t>
            </a:r>
            <a:r>
              <a:rPr lang="en-US" altLang="zh-CN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Century Gothic" panose="020B0502020202020204" pitchFamily="34" charset="0"/>
              </a:rPr>
              <a:t>remote control 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Century Gothic" panose="020B0502020202020204" pitchFamily="34" charset="0"/>
              </a:rPr>
              <a:t>to select the screen and turn on the </a:t>
            </a:r>
            <a:r>
              <a:rPr lang="en-US" altLang="zh-CN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Century Gothic" panose="020B0502020202020204" pitchFamily="34" charset="0"/>
              </a:rPr>
              <a:t>self-splicing 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Century Gothic" panose="020B0502020202020204" pitchFamily="34" charset="0"/>
              </a:rPr>
              <a:t>function</a:t>
            </a:r>
          </a:p>
        </p:txBody>
      </p:sp>
      <p:sp>
        <p:nvSpPr>
          <p:cNvPr id="101" name="矩形 100"/>
          <p:cNvSpPr/>
          <p:nvPr/>
        </p:nvSpPr>
        <p:spPr>
          <a:xfrm>
            <a:off x="300299" y="6726366"/>
            <a:ext cx="66271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Century Gothic" panose="020B0502020202020204" pitchFamily="34" charset="0"/>
              </a:rPr>
              <a:t>Please confirm the interface of the device. 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Century Gothic" panose="020B0502020202020204" pitchFamily="34" charset="0"/>
              </a:rPr>
              <a:t>Only </a:t>
            </a:r>
            <a:r>
              <a:rPr lang="en-US" altLang="zh-CN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Century Gothic" panose="020B0502020202020204" pitchFamily="34" charset="0"/>
              </a:rPr>
              <a:t>LCD 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Century Gothic" panose="020B0502020202020204" pitchFamily="34" charset="0"/>
              </a:rPr>
              <a:t>with video output ports support </a:t>
            </a:r>
            <a:r>
              <a:rPr lang="en-US" altLang="zh-CN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Century Gothic" panose="020B0502020202020204" pitchFamily="34" charset="0"/>
              </a:rPr>
              <a:t>self-splicing.</a:t>
            </a: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Century Gothic" panose="020B0502020202020204" pitchFamily="34" charset="0"/>
            </a:endParaRPr>
          </a:p>
        </p:txBody>
      </p:sp>
      <p:pic>
        <p:nvPicPr>
          <p:cNvPr id="104" name="图片 10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004" y="9237055"/>
            <a:ext cx="2431733" cy="1300163"/>
          </a:xfrm>
          <a:prstGeom prst="rect">
            <a:avLst/>
          </a:prstGeom>
        </p:spPr>
      </p:pic>
      <p:pic>
        <p:nvPicPr>
          <p:cNvPr id="105" name="图片 10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8091" y="9254915"/>
            <a:ext cx="2280285" cy="1263015"/>
          </a:xfrm>
          <a:prstGeom prst="rect">
            <a:avLst/>
          </a:prstGeom>
        </p:spPr>
      </p:pic>
      <p:sp>
        <p:nvSpPr>
          <p:cNvPr id="106" name="矩形 105"/>
          <p:cNvSpPr/>
          <p:nvPr/>
        </p:nvSpPr>
        <p:spPr>
          <a:xfrm>
            <a:off x="394125" y="10609189"/>
            <a:ext cx="66271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Century Gothic" panose="020B0502020202020204" pitchFamily="34" charset="0"/>
              </a:rPr>
              <a:t>Then press </a:t>
            </a:r>
            <a:r>
              <a:rPr lang="en-US" altLang="zh-CN" dirty="0" smtClean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Century Gothic" panose="020B0502020202020204" pitchFamily="34" charset="0"/>
              </a:rPr>
              <a:t>MENU</a:t>
            </a:r>
            <a:r>
              <a:rPr lang="en-US" altLang="zh-CN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Century Gothic" panose="020B0502020202020204" pitchFamily="34" charset="0"/>
              </a:rPr>
              <a:t> button, find Joint 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Century Gothic" panose="020B0502020202020204" pitchFamily="34" charset="0"/>
              </a:rPr>
              <a:t>S</a:t>
            </a:r>
            <a:r>
              <a:rPr lang="en-US" altLang="zh-CN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Century Gothic" panose="020B0502020202020204" pitchFamily="34" charset="0"/>
              </a:rPr>
              <a:t>witch function and enable it. </a:t>
            </a:r>
          </a:p>
          <a:p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Century Gothic" panose="020B0502020202020204" pitchFamily="34" charset="0"/>
              </a:rPr>
              <a:t>note: </a:t>
            </a:r>
            <a:r>
              <a:rPr lang="en-US" altLang="zh-CN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Century Gothic" panose="020B0502020202020204" pitchFamily="34" charset="0"/>
              </a:rPr>
              <a:t>each LCD 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Century Gothic" panose="020B0502020202020204" pitchFamily="34" charset="0"/>
              </a:rPr>
              <a:t>needs to turn on the self-splicing </a:t>
            </a:r>
            <a:r>
              <a:rPr lang="en-US" altLang="zh-CN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Century Gothic" panose="020B0502020202020204" pitchFamily="34" charset="0"/>
              </a:rPr>
              <a:t>function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Century Gothic" panose="020B0502020202020204" pitchFamily="34" charset="0"/>
              </a:rPr>
              <a:t>.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8318" y="11254262"/>
            <a:ext cx="3426922" cy="2570711"/>
          </a:xfrm>
          <a:prstGeom prst="rect">
            <a:avLst/>
          </a:prstGeom>
        </p:spPr>
      </p:pic>
      <p:sp>
        <p:nvSpPr>
          <p:cNvPr id="107" name="矩形 106"/>
          <p:cNvSpPr/>
          <p:nvPr/>
        </p:nvSpPr>
        <p:spPr>
          <a:xfrm>
            <a:off x="283213" y="13958321"/>
            <a:ext cx="66271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 startAt="3"/>
            </a:pP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Century Gothic" panose="020B0502020202020204" pitchFamily="34" charset="0"/>
              </a:rPr>
              <a:t>Set the screen size and the coordinates of each screen</a:t>
            </a:r>
          </a:p>
        </p:txBody>
      </p:sp>
      <p:sp>
        <p:nvSpPr>
          <p:cNvPr id="108" name="矩形 107"/>
          <p:cNvSpPr/>
          <p:nvPr/>
        </p:nvSpPr>
        <p:spPr>
          <a:xfrm>
            <a:off x="394125" y="14381995"/>
            <a:ext cx="66271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Century Gothic" panose="020B0502020202020204" pitchFamily="34" charset="0"/>
              </a:rPr>
              <a:t>Horizontal Screens and Vertical Screens input the number of horizontal and vertical screens. Such as 2*2 or 4*3</a:t>
            </a: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Century Gothic" panose="020B0502020202020204" pitchFamily="34" charset="0"/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402776" y="15082668"/>
            <a:ext cx="57010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/>
              <a:t>Fill </a:t>
            </a:r>
            <a:r>
              <a:rPr lang="en-US" altLang="zh-CN" dirty="0"/>
              <a:t>in the horizontal and vertical </a:t>
            </a:r>
            <a:r>
              <a:rPr lang="en-US" altLang="zh-CN" dirty="0" smtClean="0"/>
              <a:t>location </a:t>
            </a:r>
            <a:r>
              <a:rPr lang="en-US" altLang="zh-CN" dirty="0"/>
              <a:t>according to the position of the screen </a:t>
            </a:r>
            <a:r>
              <a:rPr lang="en-US" altLang="zh-CN" dirty="0"/>
              <a:t>installation. </a:t>
            </a:r>
            <a:endParaRPr lang="en-US" altLang="zh-CN" dirty="0" smtClean="0"/>
          </a:p>
          <a:p>
            <a:r>
              <a:rPr lang="en-US" altLang="zh-CN" dirty="0" smtClean="0"/>
              <a:t>Number </a:t>
            </a:r>
            <a:r>
              <a:rPr lang="en-US" altLang="zh-CN" dirty="0"/>
              <a:t>sequence, from bottom to top, from left to right, increasing </a:t>
            </a:r>
            <a:r>
              <a:rPr lang="en-US" altLang="zh-CN" dirty="0" smtClean="0"/>
              <a:t>sequentially.</a:t>
            </a: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Century Gothic" panose="020B0502020202020204" pitchFamily="34" charset="0"/>
            </a:endParaRPr>
          </a:p>
        </p:txBody>
      </p:sp>
      <p:grpSp>
        <p:nvGrpSpPr>
          <p:cNvPr id="110" name="组合 109"/>
          <p:cNvGrpSpPr>
            <a:grpSpLocks noChangeAspect="1"/>
          </p:cNvGrpSpPr>
          <p:nvPr/>
        </p:nvGrpSpPr>
        <p:grpSpPr>
          <a:xfrm>
            <a:off x="1154266" y="16337339"/>
            <a:ext cx="4154366" cy="2057400"/>
            <a:chOff x="1688123" y="1310053"/>
            <a:chExt cx="8308731" cy="4114800"/>
          </a:xfrm>
        </p:grpSpPr>
        <p:sp>
          <p:nvSpPr>
            <p:cNvPr id="111" name="矩形 110"/>
            <p:cNvSpPr/>
            <p:nvPr/>
          </p:nvSpPr>
          <p:spPr>
            <a:xfrm>
              <a:off x="1688123" y="1310053"/>
              <a:ext cx="8308731" cy="41148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12" name="直接连接符 111"/>
            <p:cNvCxnSpPr>
              <a:stCxn id="111" idx="1"/>
              <a:endCxn id="111" idx="3"/>
            </p:cNvCxnSpPr>
            <p:nvPr/>
          </p:nvCxnSpPr>
          <p:spPr>
            <a:xfrm>
              <a:off x="1688123" y="3367453"/>
              <a:ext cx="8308731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3" name="直接连接符 112"/>
            <p:cNvCxnSpPr>
              <a:stCxn id="111" idx="0"/>
              <a:endCxn id="111" idx="2"/>
            </p:cNvCxnSpPr>
            <p:nvPr/>
          </p:nvCxnSpPr>
          <p:spPr>
            <a:xfrm>
              <a:off x="5842489" y="1310053"/>
              <a:ext cx="0" cy="411480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4" name="文本框 113"/>
            <p:cNvSpPr txBox="1"/>
            <p:nvPr/>
          </p:nvSpPr>
          <p:spPr>
            <a:xfrm>
              <a:off x="1767255" y="3472963"/>
              <a:ext cx="1151794" cy="4308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/>
                <a:t>Screen 1</a:t>
              </a:r>
              <a:endParaRPr lang="zh-CN" altLang="en-US" sz="800" dirty="0"/>
            </a:p>
          </p:txBody>
        </p:sp>
        <p:sp>
          <p:nvSpPr>
            <p:cNvPr id="115" name="文本框 114"/>
            <p:cNvSpPr txBox="1"/>
            <p:nvPr/>
          </p:nvSpPr>
          <p:spPr>
            <a:xfrm>
              <a:off x="5842489" y="3472963"/>
              <a:ext cx="1151794" cy="4308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/>
                <a:t>Screen 2</a:t>
              </a:r>
              <a:endParaRPr lang="zh-CN" altLang="en-US" sz="800" dirty="0"/>
            </a:p>
          </p:txBody>
        </p:sp>
        <p:sp>
          <p:nvSpPr>
            <p:cNvPr id="116" name="文本框 115"/>
            <p:cNvSpPr txBox="1"/>
            <p:nvPr/>
          </p:nvSpPr>
          <p:spPr>
            <a:xfrm>
              <a:off x="1758463" y="1415563"/>
              <a:ext cx="1151794" cy="4308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/>
                <a:t>Screen 3</a:t>
              </a:r>
              <a:endParaRPr lang="zh-CN" altLang="en-US" sz="800" dirty="0"/>
            </a:p>
          </p:txBody>
        </p:sp>
        <p:sp>
          <p:nvSpPr>
            <p:cNvPr id="117" name="文本框 116"/>
            <p:cNvSpPr txBox="1"/>
            <p:nvPr/>
          </p:nvSpPr>
          <p:spPr>
            <a:xfrm>
              <a:off x="5912828" y="1415563"/>
              <a:ext cx="1151794" cy="4308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/>
                <a:t>Screen 4</a:t>
              </a:r>
              <a:endParaRPr lang="zh-CN" altLang="en-US" sz="800" dirty="0"/>
            </a:p>
          </p:txBody>
        </p:sp>
        <p:sp>
          <p:nvSpPr>
            <p:cNvPr id="118" name="文本框 117"/>
            <p:cNvSpPr txBox="1"/>
            <p:nvPr/>
          </p:nvSpPr>
          <p:spPr>
            <a:xfrm>
              <a:off x="3202601" y="4220279"/>
              <a:ext cx="782516" cy="4308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/>
                <a:t>1,1</a:t>
              </a:r>
              <a:endParaRPr lang="zh-CN" altLang="en-US" sz="800" dirty="0"/>
            </a:p>
          </p:txBody>
        </p:sp>
        <p:sp>
          <p:nvSpPr>
            <p:cNvPr id="119" name="文本框 118"/>
            <p:cNvSpPr txBox="1"/>
            <p:nvPr/>
          </p:nvSpPr>
          <p:spPr>
            <a:xfrm>
              <a:off x="7416316" y="4211459"/>
              <a:ext cx="782516" cy="4308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/>
                <a:t>2,1</a:t>
              </a:r>
              <a:endParaRPr lang="zh-CN" altLang="en-US" sz="800" dirty="0"/>
            </a:p>
          </p:txBody>
        </p:sp>
        <p:sp>
          <p:nvSpPr>
            <p:cNvPr id="120" name="文本框 119"/>
            <p:cNvSpPr txBox="1"/>
            <p:nvPr/>
          </p:nvSpPr>
          <p:spPr>
            <a:xfrm>
              <a:off x="3202601" y="2077143"/>
              <a:ext cx="782516" cy="4308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/>
                <a:t>1,2</a:t>
              </a:r>
              <a:endParaRPr lang="zh-CN" altLang="en-US" sz="800" dirty="0"/>
            </a:p>
          </p:txBody>
        </p:sp>
        <p:sp>
          <p:nvSpPr>
            <p:cNvPr id="121" name="文本框 120"/>
            <p:cNvSpPr txBox="1"/>
            <p:nvPr/>
          </p:nvSpPr>
          <p:spPr>
            <a:xfrm>
              <a:off x="7356966" y="2156211"/>
              <a:ext cx="782516" cy="4308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/>
                <a:t>2</a:t>
              </a:r>
              <a:r>
                <a:rPr lang="en-US" altLang="zh-CN" sz="800" dirty="0" smtClean="0"/>
                <a:t>,2</a:t>
              </a:r>
              <a:endParaRPr lang="zh-CN" altLang="en-US" sz="800" dirty="0"/>
            </a:p>
          </p:txBody>
        </p:sp>
      </p:grpSp>
      <p:sp>
        <p:nvSpPr>
          <p:cNvPr id="123" name="矩形 122"/>
          <p:cNvSpPr/>
          <p:nvPr/>
        </p:nvSpPr>
        <p:spPr>
          <a:xfrm>
            <a:off x="462004" y="18480219"/>
            <a:ext cx="57010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For example, in setting screen </a:t>
            </a:r>
            <a:r>
              <a:rPr lang="en-US" altLang="zh-CN" dirty="0" smtClean="0"/>
              <a:t>3, need </a:t>
            </a:r>
            <a:r>
              <a:rPr lang="en-US" altLang="zh-CN" dirty="0"/>
              <a:t>to fill in 1 for the horizontal </a:t>
            </a:r>
            <a:r>
              <a:rPr lang="en-US" altLang="zh-CN" dirty="0" smtClean="0"/>
              <a:t>location </a:t>
            </a:r>
            <a:r>
              <a:rPr lang="en-US" altLang="zh-CN" dirty="0"/>
              <a:t>and 2 for the vertical </a:t>
            </a:r>
            <a:r>
              <a:rPr lang="en-US" altLang="zh-CN" dirty="0" smtClean="0"/>
              <a:t>location.</a:t>
            </a:r>
          </a:p>
          <a:p>
            <a:r>
              <a:rPr lang="en-US" altLang="zh-CN" dirty="0"/>
              <a:t>After all screens are set up, the self-splicing function completes the </a:t>
            </a:r>
            <a:r>
              <a:rPr lang="en-US" altLang="zh-CN" dirty="0" smtClean="0"/>
              <a:t>setting.</a:t>
            </a: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Century Gothic" panose="020B0502020202020204" pitchFamily="34" charset="0"/>
            </a:endParaRPr>
          </a:p>
        </p:txBody>
      </p:sp>
      <p:sp>
        <p:nvSpPr>
          <p:cNvPr id="124" name="矩形 123"/>
          <p:cNvSpPr/>
          <p:nvPr/>
        </p:nvSpPr>
        <p:spPr>
          <a:xfrm>
            <a:off x="462004" y="19937163"/>
            <a:ext cx="570105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/>
              <a:t>Let’s ,make a conclusion</a:t>
            </a:r>
          </a:p>
          <a:p>
            <a:pPr marL="342900" indent="-342900">
              <a:buFont typeface="+mj-lt"/>
              <a:buAutoNum type="arabicPeriod"/>
            </a:pPr>
            <a:r>
              <a:rPr lang="en-US" altLang="zh-CN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Century Gothic" panose="020B0502020202020204" pitchFamily="34" charset="0"/>
              </a:rPr>
              <a:t>Connect video cable one by one.</a:t>
            </a:r>
          </a:p>
          <a:p>
            <a:pPr marL="342900" indent="-342900">
              <a:buFont typeface="+mj-lt"/>
              <a:buAutoNum type="arabicPeriod"/>
            </a:pPr>
            <a:r>
              <a:rPr lang="en-US" altLang="zh-CN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Century Gothic" panose="020B0502020202020204" pitchFamily="34" charset="0"/>
              </a:rPr>
              <a:t>Enable self-splicing function.</a:t>
            </a:r>
          </a:p>
          <a:p>
            <a:pPr marL="342900" indent="-342900">
              <a:buFont typeface="+mj-lt"/>
              <a:buAutoNum type="arabicPeriod"/>
            </a:pP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Century Gothic" panose="020B0502020202020204" pitchFamily="34" charset="0"/>
              </a:rPr>
              <a:t>Set the scale and position of each </a:t>
            </a:r>
            <a:r>
              <a:rPr lang="en-US" altLang="zh-CN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Century Gothic" panose="020B0502020202020204" pitchFamily="34" charset="0"/>
              </a:rPr>
              <a:t>screen</a:t>
            </a:r>
          </a:p>
          <a:p>
            <a:pPr marL="342900" indent="-342900">
              <a:buFont typeface="+mj-lt"/>
              <a:buAutoNum type="arabicPeriod"/>
            </a:pP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Century Gothic" panose="020B0502020202020204" pitchFamily="34" charset="0"/>
            </a:endParaRPr>
          </a:p>
          <a:p>
            <a:r>
              <a:rPr lang="en-US" altLang="zh-CN" dirty="0"/>
              <a:t>Each of the above steps is important</a:t>
            </a: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Century Gothic" panose="020B0502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82112" y="19734890"/>
            <a:ext cx="6407664" cy="21428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48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3368</TotalTime>
  <Words>291</Words>
  <Application>Microsoft Office PowerPoint</Application>
  <PresentationFormat>自定义</PresentationFormat>
  <Paragraphs>38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1" baseType="lpstr">
      <vt:lpstr>等线</vt:lpstr>
      <vt:lpstr>等线 Light</vt:lpstr>
      <vt:lpstr>微软雅黑</vt:lpstr>
      <vt:lpstr>Arial</vt:lpstr>
      <vt:lpstr>Calibri</vt:lpstr>
      <vt:lpstr>Calibri Light</vt:lpstr>
      <vt:lpstr>Century Gothic</vt:lpstr>
      <vt:lpstr>Times New Roman</vt:lpstr>
      <vt:lpstr>Wingdings</vt:lpstr>
      <vt:lpstr>Office 主题​​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宗文潇</dc:creator>
  <cp:lastModifiedBy>严锐超</cp:lastModifiedBy>
  <cp:revision>90</cp:revision>
  <dcterms:created xsi:type="dcterms:W3CDTF">2020-10-20T10:40:38Z</dcterms:created>
  <dcterms:modified xsi:type="dcterms:W3CDTF">2021-01-07T09:28:40Z</dcterms:modified>
</cp:coreProperties>
</file>