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 id="2147483653" r:id="rId4"/>
    <p:sldMasterId id="2147483657" r:id="rId5"/>
  </p:sldMasterIdLst>
  <p:notesMasterIdLst>
    <p:notesMasterId r:id="rId7"/>
  </p:notesMasterIdLst>
  <p:handoutMasterIdLst>
    <p:handoutMasterId r:id="rId51"/>
  </p:handoutMasterIdLst>
  <p:sldIdLst>
    <p:sldId id="348" r:id="rId6"/>
    <p:sldId id="662" r:id="rId8"/>
    <p:sldId id="261" r:id="rId9"/>
    <p:sldId id="437" r:id="rId10"/>
    <p:sldId id="525" r:id="rId11"/>
    <p:sldId id="663" r:id="rId12"/>
    <p:sldId id="822" r:id="rId13"/>
    <p:sldId id="664" r:id="rId14"/>
    <p:sldId id="666" r:id="rId15"/>
    <p:sldId id="667" r:id="rId16"/>
    <p:sldId id="715" r:id="rId17"/>
    <p:sldId id="716" r:id="rId18"/>
    <p:sldId id="853" r:id="rId19"/>
    <p:sldId id="854" r:id="rId20"/>
    <p:sldId id="823" r:id="rId21"/>
    <p:sldId id="790" r:id="rId22"/>
    <p:sldId id="851" r:id="rId23"/>
    <p:sldId id="852" r:id="rId24"/>
    <p:sldId id="827" r:id="rId25"/>
    <p:sldId id="830" r:id="rId26"/>
    <p:sldId id="829" r:id="rId27"/>
    <p:sldId id="828" r:id="rId28"/>
    <p:sldId id="908" r:id="rId29"/>
    <p:sldId id="909" r:id="rId30"/>
    <p:sldId id="831" r:id="rId31"/>
    <p:sldId id="910" r:id="rId32"/>
    <p:sldId id="832" r:id="rId33"/>
    <p:sldId id="824" r:id="rId34"/>
    <p:sldId id="833" r:id="rId35"/>
    <p:sldId id="892" r:id="rId36"/>
    <p:sldId id="836" r:id="rId37"/>
    <p:sldId id="834" r:id="rId38"/>
    <p:sldId id="912" r:id="rId39"/>
    <p:sldId id="911" r:id="rId40"/>
    <p:sldId id="438" r:id="rId41"/>
    <p:sldId id="880" r:id="rId42"/>
    <p:sldId id="882" r:id="rId43"/>
    <p:sldId id="881" r:id="rId44"/>
    <p:sldId id="435" r:id="rId45"/>
    <p:sldId id="436" r:id="rId46"/>
    <p:sldId id="685" r:id="rId47"/>
    <p:sldId id="893" r:id="rId48"/>
    <p:sldId id="837" r:id="rId49"/>
    <p:sldId id="258" r:id="rId5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8ED5"/>
    <a:srgbClr val="1AE1E6"/>
    <a:srgbClr val="131040"/>
    <a:srgbClr val="000066"/>
    <a:srgbClr val="66FFFF"/>
    <a:srgbClr val="07CDD7"/>
    <a:srgbClr val="193B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3" autoAdjust="0"/>
    <p:restoredTop sz="91606" autoAdjust="0"/>
  </p:normalViewPr>
  <p:slideViewPr>
    <p:cSldViewPr>
      <p:cViewPr>
        <p:scale>
          <a:sx n="102" d="100"/>
          <a:sy n="102" d="100"/>
        </p:scale>
        <p:origin x="384" y="163"/>
      </p:cViewPr>
      <p:guideLst>
        <p:guide orient="horz" pos="1468"/>
        <p:guide pos="2868"/>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91" d="100"/>
          <a:sy n="91" d="100"/>
        </p:scale>
        <p:origin x="3750"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handoutMaster" Target="handoutMasters/handoutMaster1.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4C9CD5-056E-4A91-98F8-BA6F1B807E4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A3CE75-3497-437B-BF60-52B55B8C8592}" type="slidenum">
              <a:rPr lang="zh-CN" altLang="en-US" smtClean="0"/>
            </a:fld>
            <a:endParaRPr lang="zh-CN"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56BA2-2974-4CEB-A209-ACF7B3473BF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733559-6EF1-4793-8485-9B581F0F097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2669E8B-3BD7-468C-A89B-58F6CC31F60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E6289E-A09A-4278-B4BE-76FA9EBB44F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11560" y="1707654"/>
            <a:ext cx="6046566" cy="644887"/>
          </a:xfrm>
          <a:prstGeom prst="rect">
            <a:avLst/>
          </a:prstGeom>
        </p:spPr>
        <p:txBody>
          <a:bodyPr>
            <a:normAutofit/>
          </a:bodyPr>
          <a:lstStyle>
            <a:lvl1pPr algn="l">
              <a:defRPr sz="3200" b="1" baseline="0">
                <a:solidFill>
                  <a:srgbClr val="000066"/>
                </a:solidFill>
                <a:latin typeface="+mj-lt"/>
                <a:cs typeface="Arial" panose="020B0604020202020204" pitchFamily="34" charset="0"/>
              </a:defRPr>
            </a:lvl1pPr>
          </a:lstStyle>
          <a:p>
            <a:r>
              <a:rPr lang="en-US" altLang="zh-CN" dirty="0" smtClean="0"/>
              <a:t>Headline text Calibri </a:t>
            </a:r>
            <a:r>
              <a:rPr lang="en-US" altLang="zh-CN" dirty="0" err="1" smtClean="0"/>
              <a:t>Reghlar</a:t>
            </a:r>
            <a:r>
              <a:rPr lang="en-US" altLang="zh-CN" dirty="0" smtClean="0"/>
              <a:t> 32pt</a:t>
            </a:r>
            <a:endParaRPr lang="zh-CN" altLang="en-US" dirty="0"/>
          </a:p>
        </p:txBody>
      </p:sp>
      <p:sp>
        <p:nvSpPr>
          <p:cNvPr id="3" name="副标题 2"/>
          <p:cNvSpPr>
            <a:spLocks noGrp="1"/>
          </p:cNvSpPr>
          <p:nvPr>
            <p:ph type="subTitle" idx="1" hasCustomPrompt="1"/>
          </p:nvPr>
        </p:nvSpPr>
        <p:spPr>
          <a:xfrm>
            <a:off x="609328" y="2427734"/>
            <a:ext cx="6048672" cy="504056"/>
          </a:xfrm>
          <a:prstGeom prst="rect">
            <a:avLst/>
          </a:prstGeom>
        </p:spPr>
        <p:txBody>
          <a:bodyPr>
            <a:normAutofit/>
          </a:bodyPr>
          <a:lstStyle>
            <a:lvl1pPr marL="0" indent="0" algn="l">
              <a:buNone/>
              <a:defRPr sz="2400" baseline="0">
                <a:solidFill>
                  <a:srgbClr val="000066"/>
                </a:solidFill>
                <a:latin typeface="+mj-lt"/>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dirty="0" smtClean="0"/>
              <a:t>Subhead text Calibri Regular 24pt</a:t>
            </a:r>
            <a:endParaRPr lang="zh-CN"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Picture 4" descr="C:\Users\fanliyuan\Desktop\8031587790_L 0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87" t="15760" r="7013" b="33728"/>
          <a:stretch>
            <a:fillRect/>
          </a:stretch>
        </p:blipFill>
        <p:spPr bwMode="auto">
          <a:xfrm>
            <a:off x="-1" y="1"/>
            <a:ext cx="914400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fanliyuan\Desktop\英文-应用部分RGB-EDM-02.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9808"/>
          <a:stretch>
            <a:fillRect/>
          </a:stretch>
        </p:blipFill>
        <p:spPr bwMode="auto">
          <a:xfrm>
            <a:off x="5901" y="3058764"/>
            <a:ext cx="9132196" cy="20847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fanliyuan\Desktop\Hikvision Logo-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64288" y="339502"/>
            <a:ext cx="1572220" cy="3159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TextBox 8"/>
          <p:cNvSpPr txBox="1"/>
          <p:nvPr userDrawn="1"/>
        </p:nvSpPr>
        <p:spPr>
          <a:xfrm>
            <a:off x="1043608" y="483518"/>
            <a:ext cx="1788118" cy="523220"/>
          </a:xfrm>
          <a:prstGeom prst="rect">
            <a:avLst/>
          </a:prstGeom>
          <a:noFill/>
        </p:spPr>
        <p:txBody>
          <a:bodyPr wrap="none" rtlCol="0">
            <a:spAutoFit/>
          </a:bodyPr>
          <a:lstStyle/>
          <a:p>
            <a:r>
              <a:rPr lang="en-US" altLang="zh-CN" sz="2800" b="1" dirty="0" smtClean="0">
                <a:solidFill>
                  <a:srgbClr val="000066"/>
                </a:solidFill>
                <a:latin typeface="+mj-lt"/>
                <a:cs typeface="Arial" panose="020B0604020202020204" pitchFamily="34" charset="0"/>
              </a:rPr>
              <a:t>CONTENTS</a:t>
            </a:r>
            <a:endParaRPr lang="zh-CN" altLang="en-US" sz="2800" b="1" dirty="0">
              <a:solidFill>
                <a:srgbClr val="000066"/>
              </a:solidFill>
              <a:latin typeface="+mj-lt"/>
              <a:cs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标题 1"/>
          <p:cNvSpPr>
            <a:spLocks noGrp="1"/>
          </p:cNvSpPr>
          <p:nvPr>
            <p:ph type="ctrTitle" hasCustomPrompt="1"/>
          </p:nvPr>
        </p:nvSpPr>
        <p:spPr>
          <a:xfrm>
            <a:off x="251520" y="411511"/>
            <a:ext cx="6046566" cy="360039"/>
          </a:xfrm>
          <a:prstGeom prst="rect">
            <a:avLst/>
          </a:prstGeom>
        </p:spPr>
        <p:txBody>
          <a:bodyPr>
            <a:normAutofit/>
          </a:bodyPr>
          <a:lstStyle>
            <a:lvl1pPr algn="l">
              <a:defRPr sz="2400" baseline="0">
                <a:solidFill>
                  <a:schemeClr val="bg1"/>
                </a:solidFill>
                <a:latin typeface="+mj-lt"/>
                <a:cs typeface="Arial" panose="020B0604020202020204" pitchFamily="34" charset="0"/>
              </a:defRPr>
            </a:lvl1pPr>
          </a:lstStyle>
          <a:p>
            <a:r>
              <a:rPr lang="en-US" altLang="zh-CN" dirty="0" smtClean="0">
                <a:solidFill>
                  <a:schemeClr val="bg1"/>
                </a:solidFill>
                <a:latin typeface="+mj-lt"/>
              </a:rPr>
              <a:t>Headline Calibri 24pt</a:t>
            </a:r>
            <a:endParaRPr lang="zh-CN" altLang="en-US" dirty="0">
              <a:solidFill>
                <a:schemeClr val="bg1"/>
              </a:solidFill>
              <a:latin typeface="+mj-lt"/>
            </a:endParaRPr>
          </a:p>
        </p:txBody>
      </p:sp>
      <p:sp>
        <p:nvSpPr>
          <p:cNvPr id="12" name="副标题 2"/>
          <p:cNvSpPr>
            <a:spLocks noGrp="1"/>
          </p:cNvSpPr>
          <p:nvPr>
            <p:ph type="subTitle" idx="1" hasCustomPrompt="1"/>
          </p:nvPr>
        </p:nvSpPr>
        <p:spPr>
          <a:xfrm>
            <a:off x="249288" y="843558"/>
            <a:ext cx="6048672" cy="360040"/>
          </a:xfrm>
          <a:prstGeom prst="rect">
            <a:avLst/>
          </a:prstGeom>
        </p:spPr>
        <p:txBody>
          <a:bodyPr>
            <a:normAutofit/>
          </a:bodyPr>
          <a:lstStyle>
            <a:lvl1pPr marL="0" indent="0" algn="l">
              <a:buNone/>
              <a:defRPr sz="2000" baseline="0">
                <a:solidFill>
                  <a:schemeClr val="bg1"/>
                </a:solidFill>
                <a:latin typeface="+mj-lt"/>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dirty="0" smtClean="0">
                <a:solidFill>
                  <a:schemeClr val="bg1"/>
                </a:solidFill>
                <a:latin typeface="+mj-lt"/>
              </a:rPr>
              <a:t>Subhead Calibri 20pt</a:t>
            </a:r>
            <a:endParaRPr lang="zh-CN" altLang="en-US" dirty="0">
              <a:solidFill>
                <a:schemeClr val="bg1"/>
              </a:solidFill>
              <a:latin typeface="+mj-lt"/>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9" name="TextBox 8"/>
          <p:cNvSpPr txBox="1"/>
          <p:nvPr userDrawn="1"/>
        </p:nvSpPr>
        <p:spPr>
          <a:xfrm>
            <a:off x="1043608" y="483518"/>
            <a:ext cx="1788118" cy="523220"/>
          </a:xfrm>
          <a:prstGeom prst="rect">
            <a:avLst/>
          </a:prstGeom>
          <a:noFill/>
        </p:spPr>
        <p:txBody>
          <a:bodyPr wrap="none" rtlCol="0">
            <a:spAutoFit/>
          </a:bodyPr>
          <a:lstStyle/>
          <a:p>
            <a:r>
              <a:rPr lang="en-US" altLang="zh-CN" sz="2800" b="1" dirty="0" smtClean="0">
                <a:solidFill>
                  <a:srgbClr val="000066"/>
                </a:solidFill>
                <a:latin typeface="+mj-lt"/>
                <a:cs typeface="Arial" panose="020B0604020202020204" pitchFamily="34" charset="0"/>
              </a:rPr>
              <a:t>CONTENTS</a:t>
            </a:r>
            <a:endParaRPr lang="zh-CN" altLang="en-US" sz="2800" b="1" dirty="0">
              <a:solidFill>
                <a:srgbClr val="000066"/>
              </a:solidFill>
              <a:latin typeface="+mj-lt"/>
              <a:cs typeface="Arial" panose="020B0604020202020204"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628650" y="1369219"/>
            <a:ext cx="7886700" cy="3263504"/>
          </a:xfrm>
          <a:prstGeom prst="rect">
            <a:avLst/>
          </a:prstGeo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AB2FCFE6-F4C8-41D2-8918-758B2A768178}"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B5A687EC-9CB9-461B-9368-86A62E4B8F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7" Type="http://schemas.openxmlformats.org/officeDocument/2006/relationships/theme" Target="../theme/theme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png"/><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image" Target="../media/image2.png"/><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6" name="Picture 4" descr="C:\Users\fanliyuan\Desktop\8031587790_L 02.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187" t="15760" r="7013" b="33728"/>
          <a:stretch>
            <a:fillRect/>
          </a:stretch>
        </p:blipFill>
        <p:spPr bwMode="auto">
          <a:xfrm>
            <a:off x="-1" y="1"/>
            <a:ext cx="914400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fanliyuan\Desktop\英文-应用部分RGB-EDM-02.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9808"/>
          <a:stretch>
            <a:fillRect/>
          </a:stretch>
        </p:blipFill>
        <p:spPr bwMode="auto">
          <a:xfrm>
            <a:off x="35496" y="3092848"/>
            <a:ext cx="9246515" cy="206769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fanliyuan\Desktop\Hikvision Logo-R.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164288" y="339502"/>
            <a:ext cx="1572220" cy="3159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fanliyuan\Desktop\Hikvision Logo-R.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539552" y="-1532706"/>
            <a:ext cx="1656184" cy="3328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fanliyuan\Desktop\PPT2-07.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t="36016" r="50000" b="36107"/>
          <a:stretch>
            <a:fillRect/>
          </a:stretch>
        </p:blipFill>
        <p:spPr bwMode="auto">
          <a:xfrm>
            <a:off x="-53244" y="-8229450"/>
            <a:ext cx="9225390" cy="5143501"/>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userDrawn="1"/>
        </p:nvSpPr>
        <p:spPr>
          <a:xfrm>
            <a:off x="8822950" y="4946404"/>
            <a:ext cx="321049" cy="195486"/>
          </a:xfrm>
          <a:prstGeom prst="rect">
            <a:avLst/>
          </a:prstGeom>
          <a:solidFill>
            <a:srgbClr val="1AE1E6"/>
          </a:solidFill>
          <a:ln>
            <a:solidFill>
              <a:srgbClr val="1AE1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fld id="{6F4622B7-5DA8-40EB-88A2-793AF04C30E9}" type="slidenum">
              <a:rPr lang="en-US" altLang="zh-CN" sz="800" b="0" smtClean="0">
                <a:latin typeface="Arial" panose="020B0604020202020204" pitchFamily="34" charset="0"/>
                <a:cs typeface="Arial" panose="020B0604020202020204" pitchFamily="34" charset="0"/>
              </a:rPr>
            </a:fld>
            <a:endParaRPr lang="zh-CN" altLang="en-US" sz="500" b="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par>
                                <p:cTn id="8" presetID="21" presetClass="entr" presetSubtype="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322849"/>
            <a:ext cx="9144000" cy="48206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icture 5" descr="C:\Users\fanliyuan\Desktop\英文-应用部分RGB-EDM-04.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1172" y="4842262"/>
            <a:ext cx="1010468" cy="10575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fanliyuan\Desktop\8031587790_L 02.jp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187" t="15760" r="7013" b="33728"/>
          <a:stretch>
            <a:fillRect/>
          </a:stretch>
        </p:blipFill>
        <p:spPr bwMode="auto">
          <a:xfrm>
            <a:off x="-1" y="1"/>
            <a:ext cx="9144001"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1513" y="2"/>
            <a:ext cx="9144000" cy="5143500"/>
          </a:xfrm>
          <a:prstGeom prst="rect">
            <a:avLst/>
          </a:prstGeom>
          <a:gradFill flip="none" rotWithShape="1">
            <a:gsLst>
              <a:gs pos="0">
                <a:schemeClr val="tx1">
                  <a:alpha val="0"/>
                </a:schemeClr>
              </a:gs>
              <a:gs pos="100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2" descr="C:\Users\fanliyuan\Desktop\Hikvision Logo-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8384" y="173410"/>
            <a:ext cx="931024" cy="1870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fanliyuan\Desktop\英文slogan-02.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21172" y="4840228"/>
            <a:ext cx="1010467" cy="106176"/>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userDrawn="1"/>
        </p:nvSpPr>
        <p:spPr>
          <a:xfrm>
            <a:off x="8822950" y="4946404"/>
            <a:ext cx="321049" cy="195486"/>
          </a:xfrm>
          <a:prstGeom prst="rect">
            <a:avLst/>
          </a:prstGeom>
          <a:solidFill>
            <a:srgbClr val="1AE1E6"/>
          </a:solidFill>
          <a:ln>
            <a:solidFill>
              <a:srgbClr val="1AE1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fld id="{6F4622B7-5DA8-40EB-88A2-793AF04C30E9}" type="slidenum">
              <a:rPr lang="en-US" altLang="zh-CN" sz="800" b="0" smtClean="0">
                <a:latin typeface="Arial" panose="020B0604020202020204" pitchFamily="34" charset="0"/>
                <a:cs typeface="Arial" panose="020B0604020202020204" pitchFamily="34" charset="0"/>
              </a:rPr>
            </a:fld>
            <a:endParaRPr lang="zh-CN" altLang="en-US" sz="500" b="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直接连接符 3"/>
          <p:cNvCxnSpPr/>
          <p:nvPr userDrawn="1"/>
        </p:nvCxnSpPr>
        <p:spPr>
          <a:xfrm>
            <a:off x="539552" y="266953"/>
            <a:ext cx="7344816"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userDrawn="1"/>
        </p:nvSpPr>
        <p:spPr>
          <a:xfrm>
            <a:off x="321172" y="223421"/>
            <a:ext cx="87064" cy="8706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3" descr="C:\Users\fanliyuan\Desktop\Hikvision Logo-R-03.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8384" y="211057"/>
            <a:ext cx="888479" cy="11179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fanliyuan\Desktop\Hikvision Logo-R.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028384" y="173410"/>
            <a:ext cx="931024" cy="1870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fanliyuan\Desktop\英文slogan-02.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21172" y="4840228"/>
            <a:ext cx="1010467" cy="106176"/>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userDrawn="1"/>
        </p:nvSpPr>
        <p:spPr>
          <a:xfrm>
            <a:off x="8822950" y="4946404"/>
            <a:ext cx="321049" cy="195486"/>
          </a:xfrm>
          <a:prstGeom prst="rect">
            <a:avLst/>
          </a:prstGeom>
          <a:solidFill>
            <a:srgbClr val="1AE1E6"/>
          </a:solidFill>
          <a:ln>
            <a:solidFill>
              <a:srgbClr val="1AE1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fld id="{6F4622B7-5DA8-40EB-88A2-793AF04C30E9}" type="slidenum">
              <a:rPr lang="en-US" altLang="zh-CN" sz="800" b="0" smtClean="0">
                <a:latin typeface="Arial" panose="020B0604020202020204" pitchFamily="34" charset="0"/>
                <a:cs typeface="Arial" panose="020B0604020202020204" pitchFamily="34" charset="0"/>
              </a:rPr>
            </a:fld>
            <a:endParaRPr lang="zh-CN" altLang="en-US" sz="500" b="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4" descr="C:\Users\fanliyuan\Desktop\8031587790_L 02.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187" t="15760" r="7013" b="33728"/>
          <a:stretch>
            <a:fillRect/>
          </a:stretch>
        </p:blipFill>
        <p:spPr bwMode="auto">
          <a:xfrm>
            <a:off x="-1" y="1"/>
            <a:ext cx="9144001"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3271771" y="1851670"/>
            <a:ext cx="2600456" cy="769441"/>
          </a:xfrm>
          <a:prstGeom prst="rect">
            <a:avLst/>
          </a:prstGeom>
          <a:noFill/>
        </p:spPr>
        <p:txBody>
          <a:bodyPr wrap="square" rtlCol="0">
            <a:spAutoFit/>
          </a:bodyPr>
          <a:lstStyle/>
          <a:p>
            <a:pPr algn="ctr"/>
            <a:r>
              <a:rPr lang="en-US" altLang="zh-CN" sz="4400" b="0" dirty="0" smtClean="0">
                <a:solidFill>
                  <a:srgbClr val="000066"/>
                </a:solidFill>
              </a:rPr>
              <a:t>THANKS                                                                                 </a:t>
            </a:r>
            <a:endParaRPr lang="zh-CN" altLang="en-US" sz="4400" b="0" dirty="0">
              <a:solidFill>
                <a:srgbClr val="000066"/>
              </a:solidFill>
            </a:endParaRPr>
          </a:p>
        </p:txBody>
      </p:sp>
      <p:pic>
        <p:nvPicPr>
          <p:cNvPr id="10" name="Picture 2" descr="C:\Users\fanliyuan\Desktop\Hikvision Logo-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64288" y="339502"/>
            <a:ext cx="1572220" cy="3159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fanliyuan\Desktop\英文-应用部分RGB-EDM-0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3265" y="2850950"/>
            <a:ext cx="9246515" cy="229255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8894959" y="4946404"/>
            <a:ext cx="245412" cy="195486"/>
          </a:xfrm>
          <a:prstGeom prst="rect">
            <a:avLst/>
          </a:prstGeom>
          <a:solidFill>
            <a:srgbClr val="1AE1E6"/>
          </a:solidFill>
          <a:ln>
            <a:solidFill>
              <a:srgbClr val="1AE1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fld id="{6F4622B7-5DA8-40EB-88A2-793AF04C30E9}" type="slidenum">
              <a:rPr lang="en-US" altLang="zh-CN" sz="800" b="0" smtClean="0">
                <a:latin typeface="Arial" panose="020B0604020202020204" pitchFamily="34" charset="0"/>
                <a:cs typeface="Arial" panose="020B0604020202020204" pitchFamily="34" charset="0"/>
              </a:rPr>
            </a:fld>
            <a:endParaRPr lang="zh-CN" altLang="en-US" sz="500" b="0" dirty="0">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xit" presetSubtype="1" fill="hold" nodeType="withEffect">
                                  <p:stCondLst>
                                    <p:cond delay="0"/>
                                  </p:stCondLst>
                                  <p:childTnLst>
                                    <p:animEffect transition="out" filter="wheel(1)">
                                      <p:cBhvr>
                                        <p:cTn id="6" dur="2000"/>
                                        <p:tgtEl>
                                          <p:spTgt spid="8"/>
                                        </p:tgtEl>
                                      </p:cBhvr>
                                    </p:animEffect>
                                    <p:set>
                                      <p:cBhvr>
                                        <p:cTn id="7"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6.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6.xml"/><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6.xml"/><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17.png"/><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17.png"/><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17.png"/><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6.xml"/><Relationship Id="rId3" Type="http://schemas.openxmlformats.org/officeDocument/2006/relationships/image" Target="../media/image43.png"/><Relationship Id="rId2" Type="http://schemas.openxmlformats.org/officeDocument/2006/relationships/image" Target="../media/image17.png"/><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6.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17.png"/><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17.png"/><Relationship Id="rId1" Type="http://schemas.openxmlformats.org/officeDocument/2006/relationships/image" Target="../media/image16.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6.xml"/><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17.png"/><Relationship Id="rId1" Type="http://schemas.openxmlformats.org/officeDocument/2006/relationships/image" Target="../media/image16.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6.xml"/><Relationship Id="rId3" Type="http://schemas.openxmlformats.org/officeDocument/2006/relationships/image" Target="../media/image52.png"/><Relationship Id="rId2" Type="http://schemas.openxmlformats.org/officeDocument/2006/relationships/image" Target="../media/image17.png"/><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6.xml"/><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17.png"/><Relationship Id="rId1" Type="http://schemas.openxmlformats.org/officeDocument/2006/relationships/image" Target="../media/image16.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6.xml"/><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17.png"/><Relationship Id="rId1" Type="http://schemas.openxmlformats.org/officeDocument/2006/relationships/image" Target="../media/image16.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6.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image" Target="../media/image16.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6.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17.png"/><Relationship Id="rId1" Type="http://schemas.openxmlformats.org/officeDocument/2006/relationships/image" Target="../media/image16.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6.xml"/><Relationship Id="rId4" Type="http://schemas.openxmlformats.org/officeDocument/2006/relationships/image" Target="../media/image62.png"/><Relationship Id="rId3" Type="http://schemas.openxmlformats.org/officeDocument/2006/relationships/image" Target="../media/image61.png"/><Relationship Id="rId2" Type="http://schemas.openxmlformats.org/officeDocument/2006/relationships/image" Target="../media/image17.png"/><Relationship Id="rId1" Type="http://schemas.openxmlformats.org/officeDocument/2006/relationships/image" Target="../media/image16.pn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6.xml"/><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17.png"/><Relationship Id="rId1" Type="http://schemas.openxmlformats.org/officeDocument/2006/relationships/image" Target="../media/image16.pn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17.png"/><Relationship Id="rId1" Type="http://schemas.openxmlformats.org/officeDocument/2006/relationships/image" Target="../media/image16.pn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70.png"/><Relationship Id="rId3" Type="http://schemas.openxmlformats.org/officeDocument/2006/relationships/image" Target="../media/image69.png"/><Relationship Id="rId2" Type="http://schemas.openxmlformats.org/officeDocument/2006/relationships/image" Target="../media/image17.png"/><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6.xml"/><Relationship Id="rId3" Type="http://schemas.openxmlformats.org/officeDocument/2006/relationships/image" Target="../media/image72.png"/><Relationship Id="rId2" Type="http://schemas.openxmlformats.org/officeDocument/2006/relationships/image" Target="../media/image17.png"/><Relationship Id="rId1" Type="http://schemas.openxmlformats.org/officeDocument/2006/relationships/image" Target="../media/image16.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17.png"/><Relationship Id="rId1" Type="http://schemas.openxmlformats.org/officeDocument/2006/relationships/image" Target="../media/image16.png"/></Relationships>
</file>

<file path=ppt/slides/_rels/slide37.xml.rels><?xml version="1.0" encoding="UTF-8" standalone="yes"?>
<Relationships xmlns="http://schemas.openxmlformats.org/package/2006/relationships"><Relationship Id="rId9" Type="http://schemas.openxmlformats.org/officeDocument/2006/relationships/image" Target="../media/image83.png"/><Relationship Id="rId8" Type="http://schemas.openxmlformats.org/officeDocument/2006/relationships/image" Target="../media/image82.png"/><Relationship Id="rId7" Type="http://schemas.openxmlformats.org/officeDocument/2006/relationships/image" Target="../media/image81.png"/><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3" Type="http://schemas.openxmlformats.org/officeDocument/2006/relationships/image" Target="../media/image77.png"/><Relationship Id="rId2" Type="http://schemas.openxmlformats.org/officeDocument/2006/relationships/image" Target="../media/image17.png"/><Relationship Id="rId11" Type="http://schemas.openxmlformats.org/officeDocument/2006/relationships/notesSlide" Target="../notesSlides/notesSlide35.xml"/><Relationship Id="rId10" Type="http://schemas.openxmlformats.org/officeDocument/2006/relationships/slideLayout" Target="../slideLayouts/slideLayout6.xml"/><Relationship Id="rId1" Type="http://schemas.openxmlformats.org/officeDocument/2006/relationships/image" Target="../media/image16.png"/></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89.png"/><Relationship Id="rId7" Type="http://schemas.openxmlformats.org/officeDocument/2006/relationships/image" Target="../media/image88.png"/><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3" Type="http://schemas.openxmlformats.org/officeDocument/2006/relationships/image" Target="../media/image17.png"/><Relationship Id="rId2" Type="http://schemas.openxmlformats.org/officeDocument/2006/relationships/image" Target="../media/image16.png"/><Relationship Id="rId10" Type="http://schemas.openxmlformats.org/officeDocument/2006/relationships/notesSlide" Target="../notesSlides/notesSlide36.xml"/><Relationship Id="rId1" Type="http://schemas.openxmlformats.org/officeDocument/2006/relationships/image" Target="../media/image84.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6.xml"/><Relationship Id="rId3" Type="http://schemas.openxmlformats.org/officeDocument/2006/relationships/image" Target="../media/image90.png"/><Relationship Id="rId2" Type="http://schemas.openxmlformats.org/officeDocument/2006/relationships/image" Target="../media/image17.png"/><Relationship Id="rId1" Type="http://schemas.openxmlformats.org/officeDocument/2006/relationships/image" Target="../media/image16.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6.xml"/><Relationship Id="rId4" Type="http://schemas.openxmlformats.org/officeDocument/2006/relationships/image" Target="../media/image92.png"/><Relationship Id="rId3" Type="http://schemas.openxmlformats.org/officeDocument/2006/relationships/image" Target="../media/image91.png"/><Relationship Id="rId2" Type="http://schemas.openxmlformats.org/officeDocument/2006/relationships/image" Target="../media/image17.png"/><Relationship Id="rId1" Type="http://schemas.openxmlformats.org/officeDocument/2006/relationships/image" Target="../media/image16.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6.xml"/><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17.png"/><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1.xml"/><Relationship Id="rId6" Type="http://schemas.openxmlformats.org/officeDocument/2006/relationships/slideLayout" Target="../slideLayouts/slideLayout6.xml"/><Relationship Id="rId5" Type="http://schemas.openxmlformats.org/officeDocument/2006/relationships/image" Target="../media/image97.png"/><Relationship Id="rId4" Type="http://schemas.openxmlformats.org/officeDocument/2006/relationships/image" Target="../media/image96.png"/><Relationship Id="rId3" Type="http://schemas.openxmlformats.org/officeDocument/2006/relationships/image" Target="../media/image95.png"/><Relationship Id="rId2" Type="http://schemas.openxmlformats.org/officeDocument/2006/relationships/image" Target="../media/image17.png"/><Relationship Id="rId1"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48355" y="2860040"/>
            <a:ext cx="2395855" cy="306705"/>
          </a:xfrm>
          <a:prstGeom prst="rect">
            <a:avLst/>
          </a:prstGeom>
        </p:spPr>
        <p:txBody>
          <a:bodyPr wrap="square">
            <a:spAutoFit/>
          </a:bodyPr>
          <a:lstStyle/>
          <a:p>
            <a:pPr defTabSz="914400">
              <a:defRPr/>
            </a:pPr>
            <a:r>
              <a:rPr lang="en-US" altLang="zh-CN" sz="1400" b="1" dirty="0">
                <a:solidFill>
                  <a:srgbClr val="D71920"/>
                </a:solidFill>
                <a:latin typeface="Arial" panose="020B0604020202020204" pitchFamily="34" charset="0"/>
                <a:ea typeface="微软雅黑" panose="020B0503020204020204" charset="-122"/>
                <a:cs typeface="Arial" panose="020B0604020202020204" pitchFamily="34" charset="0"/>
              </a:rPr>
              <a:t>Bill Yu Feb 9 2023</a:t>
            </a:r>
            <a:endParaRPr lang="en-US" altLang="zh-CN" sz="140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
        <p:nvSpPr>
          <p:cNvPr id="8" name="标题 1"/>
          <p:cNvSpPr txBox="1"/>
          <p:nvPr/>
        </p:nvSpPr>
        <p:spPr>
          <a:xfrm>
            <a:off x="32942" y="2242708"/>
            <a:ext cx="8424936" cy="5040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914400">
              <a:defRPr/>
            </a:pPr>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rPr>
              <a:t>Delivery Guide</a:t>
            </a:r>
            <a:endParaRPr lang="en-US" altLang="zh-CN" sz="1800" b="1" dirty="0">
              <a:solidFill>
                <a:srgbClr val="FF0000"/>
              </a:solidFill>
              <a:latin typeface="Arial" panose="020B0604020202020204" pitchFamily="34" charset="0"/>
              <a:ea typeface="微软雅黑" panose="020B0503020204020204" charset="-122"/>
              <a:cs typeface="Arial" panose="020B0604020202020204" pitchFamily="34" charset="0"/>
            </a:endParaRPr>
          </a:p>
        </p:txBody>
      </p:sp>
      <p:sp>
        <p:nvSpPr>
          <p:cNvPr id="10" name="标题 1"/>
          <p:cNvSpPr>
            <a:spLocks noGrp="1"/>
          </p:cNvSpPr>
          <p:nvPr/>
        </p:nvSpPr>
        <p:spPr>
          <a:xfrm>
            <a:off x="212962" y="1619172"/>
            <a:ext cx="8064896" cy="5040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rPr>
              <a:t>DS-K3B631TX Series Swing Barrier</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6083935" y="627380"/>
            <a:ext cx="2339975" cy="3993515"/>
          </a:xfrm>
          <a:prstGeom prst="rect">
            <a:avLst/>
          </a:prstGeom>
        </p:spPr>
      </p:pic>
      <p:pic>
        <p:nvPicPr>
          <p:cNvPr id="2" name="图片 1"/>
          <p:cNvPicPr>
            <a:picLocks noChangeAspect="1"/>
          </p:cNvPicPr>
          <p:nvPr/>
        </p:nvPicPr>
        <p:blipFill>
          <a:blip r:embed="rId2"/>
          <a:stretch>
            <a:fillRect/>
          </a:stretch>
        </p:blipFill>
        <p:spPr>
          <a:xfrm>
            <a:off x="899160" y="267970"/>
            <a:ext cx="4297680" cy="1550035"/>
          </a:xfrm>
          <a:prstGeom prst="rect">
            <a:avLst/>
          </a:prstGeom>
        </p:spPr>
      </p:pic>
      <p:pic>
        <p:nvPicPr>
          <p:cNvPr id="4" name="图片 3"/>
          <p:cNvPicPr>
            <a:picLocks noChangeAspect="1"/>
          </p:cNvPicPr>
          <p:nvPr/>
        </p:nvPicPr>
        <p:blipFill>
          <a:blip r:embed="rId3"/>
          <a:stretch>
            <a:fillRect/>
          </a:stretch>
        </p:blipFill>
        <p:spPr>
          <a:xfrm>
            <a:off x="611505" y="1707515"/>
            <a:ext cx="5179695" cy="29216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8"/>
          <p:cNvGrpSpPr>
            <a:grpSpLocks noChangeAspect="1"/>
          </p:cNvGrpSpPr>
          <p:nvPr/>
        </p:nvGrpSpPr>
        <p:grpSpPr>
          <a:xfrm>
            <a:off x="971347" y="1779880"/>
            <a:ext cx="593067" cy="593221"/>
            <a:chOff x="10914389" y="3398630"/>
            <a:chExt cx="2545697" cy="2546360"/>
          </a:xfrm>
          <a:solidFill>
            <a:srgbClr val="717071"/>
          </a:solidFill>
        </p:grpSpPr>
        <p:sp>
          <p:nvSpPr>
            <p:cNvPr id="4" name="Freeform 9"/>
            <p:cNvSpPr>
              <a:spLocks noEditPoints="1"/>
            </p:cNvSpPr>
            <p:nvPr/>
          </p:nvSpPr>
          <p:spPr bwMode="auto">
            <a:xfrm>
              <a:off x="10914389" y="3398630"/>
              <a:ext cx="2545697" cy="254636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243791" tIns="121896" rIns="243791" bIns="121896"/>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grpSp>
          <p:nvGrpSpPr>
            <p:cNvPr id="5" name="Group 130"/>
            <p:cNvGrpSpPr/>
            <p:nvPr/>
          </p:nvGrpSpPr>
          <p:grpSpPr>
            <a:xfrm>
              <a:off x="11795226" y="4278110"/>
              <a:ext cx="787195" cy="787400"/>
              <a:chOff x="6350" y="4763"/>
              <a:chExt cx="2898775" cy="2898776"/>
            </a:xfrm>
            <a:grpFill/>
          </p:grpSpPr>
          <p:sp>
            <p:nvSpPr>
              <p:cNvPr id="6" name="Freeform 131"/>
              <p:cNvSpPr/>
              <p:nvPr/>
            </p:nvSpPr>
            <p:spPr bwMode="auto">
              <a:xfrm>
                <a:off x="6350" y="4763"/>
                <a:ext cx="727075" cy="723900"/>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sp>
            <p:nvSpPr>
              <p:cNvPr id="7" name="Freeform 132"/>
              <p:cNvSpPr/>
              <p:nvPr/>
            </p:nvSpPr>
            <p:spPr bwMode="auto">
              <a:xfrm>
                <a:off x="6350" y="109378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sp>
            <p:nvSpPr>
              <p:cNvPr id="8" name="Freeform 162"/>
              <p:cNvSpPr/>
              <p:nvPr/>
            </p:nvSpPr>
            <p:spPr bwMode="auto">
              <a:xfrm>
                <a:off x="6350" y="2178051"/>
                <a:ext cx="727075" cy="725488"/>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sp>
            <p:nvSpPr>
              <p:cNvPr id="9" name="Freeform 8"/>
              <p:cNvSpPr/>
              <p:nvPr/>
            </p:nvSpPr>
            <p:spPr bwMode="auto">
              <a:xfrm>
                <a:off x="1095375" y="4763"/>
                <a:ext cx="1809750" cy="723900"/>
              </a:xfrm>
              <a:custGeom>
                <a:avLst/>
                <a:gdLst>
                  <a:gd name="T0" fmla="*/ 457 w 481"/>
                  <a:gd name="T1" fmla="*/ 0 h 192"/>
                  <a:gd name="T2" fmla="*/ 24 w 481"/>
                  <a:gd name="T3" fmla="*/ 0 h 192"/>
                  <a:gd name="T4" fmla="*/ 0 w 481"/>
                  <a:gd name="T5" fmla="*/ 24 h 192"/>
                  <a:gd name="T6" fmla="*/ 0 w 481"/>
                  <a:gd name="T7" fmla="*/ 168 h 192"/>
                  <a:gd name="T8" fmla="*/ 24 w 481"/>
                  <a:gd name="T9" fmla="*/ 192 h 192"/>
                  <a:gd name="T10" fmla="*/ 457 w 481"/>
                  <a:gd name="T11" fmla="*/ 192 h 192"/>
                  <a:gd name="T12" fmla="*/ 481 w 481"/>
                  <a:gd name="T13" fmla="*/ 168 h 192"/>
                  <a:gd name="T14" fmla="*/ 481 w 481"/>
                  <a:gd name="T15" fmla="*/ 24 h 192"/>
                  <a:gd name="T16" fmla="*/ 457 w 481"/>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2">
                    <a:moveTo>
                      <a:pt x="457" y="0"/>
                    </a:moveTo>
                    <a:cubicBezTo>
                      <a:pt x="24" y="0"/>
                      <a:pt x="24" y="0"/>
                      <a:pt x="24" y="0"/>
                    </a:cubicBezTo>
                    <a:cubicBezTo>
                      <a:pt x="11" y="0"/>
                      <a:pt x="0" y="11"/>
                      <a:pt x="0" y="24"/>
                    </a:cubicBezTo>
                    <a:cubicBezTo>
                      <a:pt x="0" y="168"/>
                      <a:pt x="0" y="168"/>
                      <a:pt x="0" y="168"/>
                    </a:cubicBezTo>
                    <a:cubicBezTo>
                      <a:pt x="0" y="182"/>
                      <a:pt x="11" y="192"/>
                      <a:pt x="24" y="192"/>
                    </a:cubicBezTo>
                    <a:cubicBezTo>
                      <a:pt x="457" y="192"/>
                      <a:pt x="457" y="192"/>
                      <a:pt x="457" y="192"/>
                    </a:cubicBezTo>
                    <a:cubicBezTo>
                      <a:pt x="470" y="192"/>
                      <a:pt x="481" y="182"/>
                      <a:pt x="481" y="168"/>
                    </a:cubicBezTo>
                    <a:cubicBezTo>
                      <a:pt x="481" y="24"/>
                      <a:pt x="481" y="24"/>
                      <a:pt x="481" y="24"/>
                    </a:cubicBezTo>
                    <a:cubicBezTo>
                      <a:pt x="481" y="11"/>
                      <a:pt x="470" y="0"/>
                      <a:pt x="4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sp>
            <p:nvSpPr>
              <p:cNvPr id="10" name="Freeform 9"/>
              <p:cNvSpPr/>
              <p:nvPr/>
            </p:nvSpPr>
            <p:spPr bwMode="auto">
              <a:xfrm>
                <a:off x="1095375" y="1093785"/>
                <a:ext cx="1809750" cy="722315"/>
              </a:xfrm>
              <a:custGeom>
                <a:avLst/>
                <a:gdLst>
                  <a:gd name="T0" fmla="*/ 457 w 481"/>
                  <a:gd name="T1" fmla="*/ 0 h 192"/>
                  <a:gd name="T2" fmla="*/ 24 w 481"/>
                  <a:gd name="T3" fmla="*/ 0 h 192"/>
                  <a:gd name="T4" fmla="*/ 0 w 481"/>
                  <a:gd name="T5" fmla="*/ 24 h 192"/>
                  <a:gd name="T6" fmla="*/ 0 w 481"/>
                  <a:gd name="T7" fmla="*/ 168 h 192"/>
                  <a:gd name="T8" fmla="*/ 24 w 481"/>
                  <a:gd name="T9" fmla="*/ 192 h 192"/>
                  <a:gd name="T10" fmla="*/ 457 w 481"/>
                  <a:gd name="T11" fmla="*/ 192 h 192"/>
                  <a:gd name="T12" fmla="*/ 481 w 481"/>
                  <a:gd name="T13" fmla="*/ 168 h 192"/>
                  <a:gd name="T14" fmla="*/ 481 w 481"/>
                  <a:gd name="T15" fmla="*/ 24 h 192"/>
                  <a:gd name="T16" fmla="*/ 457 w 481"/>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2">
                    <a:moveTo>
                      <a:pt x="457" y="0"/>
                    </a:moveTo>
                    <a:cubicBezTo>
                      <a:pt x="24" y="0"/>
                      <a:pt x="24" y="0"/>
                      <a:pt x="24" y="0"/>
                    </a:cubicBezTo>
                    <a:cubicBezTo>
                      <a:pt x="11" y="0"/>
                      <a:pt x="0" y="11"/>
                      <a:pt x="0" y="24"/>
                    </a:cubicBezTo>
                    <a:cubicBezTo>
                      <a:pt x="0" y="168"/>
                      <a:pt x="0" y="168"/>
                      <a:pt x="0" y="168"/>
                    </a:cubicBezTo>
                    <a:cubicBezTo>
                      <a:pt x="0" y="181"/>
                      <a:pt x="11" y="192"/>
                      <a:pt x="24" y="192"/>
                    </a:cubicBezTo>
                    <a:cubicBezTo>
                      <a:pt x="457" y="192"/>
                      <a:pt x="457" y="192"/>
                      <a:pt x="457" y="192"/>
                    </a:cubicBezTo>
                    <a:cubicBezTo>
                      <a:pt x="470" y="192"/>
                      <a:pt x="481" y="181"/>
                      <a:pt x="481" y="168"/>
                    </a:cubicBezTo>
                    <a:cubicBezTo>
                      <a:pt x="481" y="24"/>
                      <a:pt x="481" y="24"/>
                      <a:pt x="481" y="24"/>
                    </a:cubicBezTo>
                    <a:cubicBezTo>
                      <a:pt x="481" y="11"/>
                      <a:pt x="470" y="0"/>
                      <a:pt x="4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sp>
            <p:nvSpPr>
              <p:cNvPr id="11" name="Freeform 10"/>
              <p:cNvSpPr/>
              <p:nvPr/>
            </p:nvSpPr>
            <p:spPr bwMode="auto">
              <a:xfrm>
                <a:off x="1095375" y="2178051"/>
                <a:ext cx="1809750" cy="725488"/>
              </a:xfrm>
              <a:custGeom>
                <a:avLst/>
                <a:gdLst>
                  <a:gd name="T0" fmla="*/ 457 w 481"/>
                  <a:gd name="T1" fmla="*/ 0 h 193"/>
                  <a:gd name="T2" fmla="*/ 24 w 481"/>
                  <a:gd name="T3" fmla="*/ 0 h 193"/>
                  <a:gd name="T4" fmla="*/ 0 w 481"/>
                  <a:gd name="T5" fmla="*/ 25 h 193"/>
                  <a:gd name="T6" fmla="*/ 0 w 481"/>
                  <a:gd name="T7" fmla="*/ 169 h 193"/>
                  <a:gd name="T8" fmla="*/ 24 w 481"/>
                  <a:gd name="T9" fmla="*/ 193 h 193"/>
                  <a:gd name="T10" fmla="*/ 457 w 481"/>
                  <a:gd name="T11" fmla="*/ 193 h 193"/>
                  <a:gd name="T12" fmla="*/ 481 w 481"/>
                  <a:gd name="T13" fmla="*/ 169 h 193"/>
                  <a:gd name="T14" fmla="*/ 481 w 481"/>
                  <a:gd name="T15" fmla="*/ 25 h 193"/>
                  <a:gd name="T16" fmla="*/ 457 w 481"/>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3">
                    <a:moveTo>
                      <a:pt x="457" y="0"/>
                    </a:moveTo>
                    <a:cubicBezTo>
                      <a:pt x="24" y="0"/>
                      <a:pt x="24" y="0"/>
                      <a:pt x="24" y="0"/>
                    </a:cubicBezTo>
                    <a:cubicBezTo>
                      <a:pt x="11" y="0"/>
                      <a:pt x="0" y="11"/>
                      <a:pt x="0" y="25"/>
                    </a:cubicBezTo>
                    <a:cubicBezTo>
                      <a:pt x="0" y="169"/>
                      <a:pt x="0" y="169"/>
                      <a:pt x="0" y="169"/>
                    </a:cubicBezTo>
                    <a:cubicBezTo>
                      <a:pt x="0" y="182"/>
                      <a:pt x="11" y="193"/>
                      <a:pt x="24" y="193"/>
                    </a:cubicBezTo>
                    <a:cubicBezTo>
                      <a:pt x="457" y="193"/>
                      <a:pt x="457" y="193"/>
                      <a:pt x="457" y="193"/>
                    </a:cubicBezTo>
                    <a:cubicBezTo>
                      <a:pt x="470" y="193"/>
                      <a:pt x="481" y="182"/>
                      <a:pt x="481" y="169"/>
                    </a:cubicBezTo>
                    <a:cubicBezTo>
                      <a:pt x="481" y="25"/>
                      <a:pt x="481" y="25"/>
                      <a:pt x="481" y="25"/>
                    </a:cubicBezTo>
                    <a:cubicBezTo>
                      <a:pt x="481" y="11"/>
                      <a:pt x="470" y="0"/>
                      <a:pt x="4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2437765" rtl="0" eaLnBrk="1" fontAlgn="auto" latinLnBrk="0" hangingPunct="1">
                  <a:lnSpc>
                    <a:spcPct val="100000"/>
                  </a:lnSpc>
                  <a:spcBef>
                    <a:spcPts val="0"/>
                  </a:spcBef>
                  <a:spcAft>
                    <a:spcPts val="0"/>
                  </a:spcAft>
                  <a:buClrTx/>
                  <a:buSzTx/>
                  <a:buFontTx/>
                  <a:buNone/>
                  <a:defRPr/>
                </a:pPr>
                <a:endParaRPr kumimoji="0" lang="id-ID" sz="1900" b="0" i="0" u="none" strike="noStrike" kern="1200" cap="none" spc="0" normalizeH="0" baseline="0" noProof="0" dirty="0">
                  <a:ln>
                    <a:noFill/>
                  </a:ln>
                  <a:solidFill>
                    <a:prstClr val="black"/>
                  </a:solidFill>
                  <a:effectLst/>
                  <a:uLnTx/>
                  <a:uFillTx/>
                  <a:latin typeface="微软雅黑" panose="020B0503020204020204" charset="-122"/>
                  <a:ea typeface="+mn-ea"/>
                  <a:cs typeface="+mn-cs"/>
                </a:endParaRPr>
              </a:p>
            </p:txBody>
          </p:sp>
        </p:grpSp>
      </p:grpSp>
      <p:pic>
        <p:nvPicPr>
          <p:cNvPr id="12" name="图片 11"/>
          <p:cNvPicPr>
            <a:picLocks noChangeAspect="1"/>
          </p:cNvPicPr>
          <p:nvPr/>
        </p:nvPicPr>
        <p:blipFill>
          <a:blip r:embed="rId1"/>
          <a:stretch>
            <a:fillRect/>
          </a:stretch>
        </p:blipFill>
        <p:spPr>
          <a:xfrm>
            <a:off x="755650" y="339725"/>
            <a:ext cx="2638425" cy="542925"/>
          </a:xfrm>
          <a:prstGeom prst="rect">
            <a:avLst/>
          </a:prstGeom>
        </p:spPr>
      </p:pic>
      <p:sp>
        <p:nvSpPr>
          <p:cNvPr id="13" name="文本框 12"/>
          <p:cNvSpPr txBox="1"/>
          <p:nvPr/>
        </p:nvSpPr>
        <p:spPr>
          <a:xfrm>
            <a:off x="827186" y="485806"/>
            <a:ext cx="4997935" cy="396875"/>
          </a:xfrm>
          <a:prstGeom prst="rect">
            <a:avLst/>
          </a:prstGeom>
          <a:noFill/>
        </p:spPr>
        <p:txBody>
          <a:bodyPr wrap="square" lIns="51424" tIns="25716" rIns="51424" bIns="25716" rtlCol="0">
            <a:spAutoFit/>
          </a:bodyPr>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rPr>
              <a:t>CONTENTS</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
        <p:nvSpPr>
          <p:cNvPr id="14" name="TextBox 1"/>
          <p:cNvSpPr txBox="1"/>
          <p:nvPr/>
        </p:nvSpPr>
        <p:spPr>
          <a:xfrm>
            <a:off x="1835443" y="1203699"/>
            <a:ext cx="3580130" cy="2584450"/>
          </a:xfrm>
          <a:prstGeom prst="rect">
            <a:avLst/>
          </a:prstGeom>
          <a:noFill/>
        </p:spPr>
        <p:txBody>
          <a:bodyPr wrap="none" rtlCol="0">
            <a:spAutoFit/>
          </a:bodyPr>
          <a:p>
            <a:pPr marL="285750" indent="-285750" algn="l">
              <a:lnSpc>
                <a:spcPct val="150000"/>
              </a:lnSpc>
              <a:buClr>
                <a:schemeClr val="tx1">
                  <a:lumMod val="75000"/>
                  <a:lumOff val="25000"/>
                </a:schemeClr>
              </a:buClr>
              <a:buSzPct val="130000"/>
              <a:buFont typeface="Arial" panose="020B0604020202020204" pitchFamily="34" charset="0"/>
              <a:buChar char="•"/>
            </a:pPr>
            <a:r>
              <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sym typeface="+mn-ea"/>
              </a:rPr>
              <a:t>01 System Wiring</a:t>
            </a:r>
            <a:endPar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sym typeface="+mn-ea"/>
            </a:endParaRPr>
          </a:p>
          <a:p>
            <a:pPr marL="285750" indent="-285750" algn="l">
              <a:lnSpc>
                <a:spcPct val="150000"/>
              </a:lnSpc>
              <a:buClr>
                <a:schemeClr val="tx1">
                  <a:lumMod val="75000"/>
                  <a:lumOff val="25000"/>
                </a:schemeClr>
              </a:buClr>
              <a:buSzPct val="130000"/>
              <a:buFont typeface="Arial" panose="020B0604020202020204" pitchFamily="34" charset="0"/>
              <a:buChar char="•"/>
            </a:pPr>
            <a:r>
              <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sym typeface="+mn-ea"/>
              </a:rPr>
              <a:t>02 Installation and Wiring</a:t>
            </a:r>
            <a:endPar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sym typeface="+mn-ea"/>
            </a:endParaRPr>
          </a:p>
          <a:p>
            <a:pPr marL="285750" indent="-285750" algn="l">
              <a:lnSpc>
                <a:spcPct val="150000"/>
              </a:lnSpc>
              <a:buClr>
                <a:schemeClr val="tx1">
                  <a:lumMod val="75000"/>
                  <a:lumOff val="25000"/>
                </a:schemeClr>
              </a:buClr>
              <a:buSzPct val="130000"/>
              <a:buFont typeface="Arial" panose="020B0604020202020204" pitchFamily="34" charset="0"/>
              <a:buChar char="•"/>
            </a:pPr>
            <a:r>
              <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rPr>
              <a:t>03 Components Introduction</a:t>
            </a:r>
            <a:endPar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endParaRPr>
          </a:p>
          <a:p>
            <a:pPr marL="285750" indent="-285750" algn="l">
              <a:lnSpc>
                <a:spcPct val="150000"/>
              </a:lnSpc>
              <a:buClr>
                <a:schemeClr val="tx1">
                  <a:lumMod val="75000"/>
                  <a:lumOff val="25000"/>
                </a:schemeClr>
              </a:buClr>
              <a:buSzPct val="130000"/>
              <a:buFont typeface="Arial" panose="020B0604020202020204" pitchFamily="34" charset="0"/>
              <a:buChar char="•"/>
            </a:pPr>
            <a:r>
              <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sym typeface="+mn-ea"/>
              </a:rPr>
              <a:t>04 Activation and Test</a:t>
            </a:r>
            <a:endParaRPr lang="en-US" altLang="zh-CN" b="1" dirty="0" smtClean="0">
              <a:solidFill>
                <a:srgbClr val="D71920"/>
              </a:solidFill>
              <a:latin typeface="Arial" panose="020B0604020202020204" pitchFamily="34" charset="0"/>
              <a:ea typeface="微软雅黑" panose="020B0503020204020204" charset="-122"/>
              <a:cs typeface="Arial" panose="020B0604020202020204" pitchFamily="34" charset="0"/>
            </a:endParaRPr>
          </a:p>
          <a:p>
            <a:pPr marL="285750" indent="-285750" algn="l">
              <a:lnSpc>
                <a:spcPct val="150000"/>
              </a:lnSpc>
              <a:buClr>
                <a:schemeClr val="tx1">
                  <a:lumMod val="75000"/>
                  <a:lumOff val="25000"/>
                </a:schemeClr>
              </a:buClr>
              <a:buSzPct val="130000"/>
              <a:buFont typeface="Arial" panose="020B0604020202020204" pitchFamily="34" charset="0"/>
              <a:buChar char="•"/>
            </a:pPr>
            <a:r>
              <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rPr>
              <a:t>05 Appendix</a:t>
            </a:r>
            <a:endPar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endParaRPr>
          </a:p>
          <a:p>
            <a:pPr indent="0" algn="l">
              <a:lnSpc>
                <a:spcPct val="150000"/>
              </a:lnSpc>
              <a:buClr>
                <a:schemeClr val="tx1">
                  <a:lumMod val="75000"/>
                  <a:lumOff val="25000"/>
                </a:schemeClr>
              </a:buClr>
              <a:buSzPct val="130000"/>
              <a:buFont typeface="Arial" panose="020B0604020202020204" pitchFamily="34" charset="0"/>
              <a:buNone/>
            </a:pPr>
            <a:endParaRPr lang="en-US" altLang="zh-CN"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58347" y="2013018"/>
            <a:ext cx="8785654" cy="10975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700"/>
          <a:stretch>
            <a:fillRect/>
          </a:stretch>
        </p:blipFill>
        <p:spPr>
          <a:xfrm flipV="1">
            <a:off x="8" y="2013012"/>
            <a:ext cx="1754652" cy="1101221"/>
          </a:xfrm>
          <a:prstGeom prst="rect">
            <a:avLst/>
          </a:prstGeom>
        </p:spPr>
      </p:pic>
      <p:sp>
        <p:nvSpPr>
          <p:cNvPr id="6" name="文本框 5"/>
          <p:cNvSpPr txBox="1"/>
          <p:nvPr/>
        </p:nvSpPr>
        <p:spPr>
          <a:xfrm>
            <a:off x="-27383" y="2142637"/>
            <a:ext cx="1280747" cy="744432"/>
          </a:xfrm>
          <a:prstGeom prst="rect">
            <a:avLst/>
          </a:prstGeom>
          <a:noFill/>
        </p:spPr>
        <p:txBody>
          <a:bodyPr wrap="square" lIns="51424" tIns="25716" rIns="51424" bIns="25716" rtlCol="0">
            <a:spAutoFit/>
          </a:bodyPr>
          <a:lstStyle/>
          <a:p>
            <a:r>
              <a:rPr lang="en-US" altLang="zh-CN" sz="4500" b="1" dirty="0">
                <a:solidFill>
                  <a:prstClr val="white"/>
                </a:solidFill>
                <a:latin typeface="微软雅黑" panose="020B0503020204020204" charset="-122"/>
                <a:ea typeface="微软雅黑" panose="020B0503020204020204" charset="-122"/>
              </a:rPr>
              <a:t>P.01</a:t>
            </a:r>
            <a:endParaRPr lang="zh-CN" altLang="en-US" sz="4500" b="1" dirty="0">
              <a:solidFill>
                <a:prstClr val="white"/>
              </a:solidFill>
              <a:latin typeface="微软雅黑" panose="020B0503020204020204" charset="-122"/>
              <a:ea typeface="微软雅黑" panose="020B0503020204020204" charset="-122"/>
            </a:endParaRPr>
          </a:p>
        </p:txBody>
      </p:sp>
      <p:sp>
        <p:nvSpPr>
          <p:cNvPr id="8" name="文本框 7"/>
          <p:cNvSpPr txBox="1"/>
          <p:nvPr/>
        </p:nvSpPr>
        <p:spPr>
          <a:xfrm>
            <a:off x="2033686" y="2367946"/>
            <a:ext cx="4997935" cy="396875"/>
          </a:xfrm>
          <a:prstGeom prst="rect">
            <a:avLst/>
          </a:prstGeom>
          <a:noFill/>
        </p:spPr>
        <p:txBody>
          <a:bodyPr wrap="square" lIns="51424" tIns="25716" rIns="51424" bIns="25716" rtlCol="0">
            <a:spAutoFit/>
          </a:bodyPr>
          <a:lstStyle/>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rPr>
              <a:t>System Wiring</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30982" y="648498"/>
            <a:ext cx="8612981" cy="350250"/>
            <a:chOff x="0" y="0"/>
            <a:chExt cx="8573907" cy="581245"/>
          </a:xfrm>
        </p:grpSpPr>
        <p:sp>
          <p:nvSpPr>
            <p:cNvPr id="14" name="圆角矩形 13"/>
            <p:cNvSpPr/>
            <p:nvPr/>
          </p:nvSpPr>
          <p:spPr>
            <a:xfrm>
              <a:off x="0" y="0"/>
              <a:ext cx="8466223" cy="581245"/>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The preparation before installation and general wiring.</a:t>
              </a:r>
              <a:endParaRPr lang="en-US" altLang="zh-CN" sz="1350" b="1" dirty="0" smtClean="0">
                <a:latin typeface="Arial" panose="020B0604020202020204" pitchFamily="34" charset="0"/>
                <a:cs typeface="Arial" panose="020B0604020202020204" pitchFamily="34" charset="0"/>
              </a:endParaRPr>
            </a:p>
          </p:txBody>
        </p:sp>
        <p:sp>
          <p:nvSpPr>
            <p:cNvPr id="15" name="圆角矩形 4"/>
            <p:cNvSpPr/>
            <p:nvPr/>
          </p:nvSpPr>
          <p:spPr>
            <a:xfrm>
              <a:off x="149312" y="53840"/>
              <a:ext cx="8424595" cy="4633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723" tIns="65723" rIns="65723" bIns="65723" numCol="1" spcCol="1270" anchor="ctr" anchorCtr="0">
              <a:noAutofit/>
            </a:bodyPr>
            <a:lstStyle/>
            <a:p>
              <a:pPr defTabSz="767080">
                <a:lnSpc>
                  <a:spcPct val="90000"/>
                </a:lnSpc>
                <a:spcBef>
                  <a:spcPct val="0"/>
                </a:spcBef>
                <a:spcAft>
                  <a:spcPct val="35000"/>
                </a:spcAft>
              </a:pPr>
              <a:endParaRPr lang="zh-CN" altLang="en-US" sz="1200" dirty="0"/>
            </a:p>
          </p:txBody>
        </p:sp>
      </p:gr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37160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System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nvGrpSpPr>
          <p:cNvPr id="5" name="组合 4"/>
          <p:cNvGrpSpPr/>
          <p:nvPr/>
        </p:nvGrpSpPr>
        <p:grpSpPr>
          <a:xfrm>
            <a:off x="1537335" y="1134745"/>
            <a:ext cx="5739765" cy="3590290"/>
            <a:chOff x="600" y="1896"/>
            <a:chExt cx="12086" cy="8424"/>
          </a:xfrm>
        </p:grpSpPr>
        <p:pic>
          <p:nvPicPr>
            <p:cNvPr id="2" name="图片 1"/>
            <p:cNvPicPr>
              <a:picLocks noChangeAspect="1"/>
            </p:cNvPicPr>
            <p:nvPr/>
          </p:nvPicPr>
          <p:blipFill>
            <a:blip r:embed="rId3"/>
            <a:stretch>
              <a:fillRect/>
            </a:stretch>
          </p:blipFill>
          <p:spPr>
            <a:xfrm>
              <a:off x="600" y="1896"/>
              <a:ext cx="11851" cy="2752"/>
            </a:xfrm>
            <a:prstGeom prst="rect">
              <a:avLst/>
            </a:prstGeom>
          </p:spPr>
        </p:pic>
        <p:pic>
          <p:nvPicPr>
            <p:cNvPr id="4" name="图片 3"/>
            <p:cNvPicPr>
              <a:picLocks noChangeAspect="1"/>
            </p:cNvPicPr>
            <p:nvPr/>
          </p:nvPicPr>
          <p:blipFill>
            <a:blip r:embed="rId4"/>
            <a:stretch>
              <a:fillRect/>
            </a:stretch>
          </p:blipFill>
          <p:spPr>
            <a:xfrm>
              <a:off x="622" y="4390"/>
              <a:ext cx="12064" cy="593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30982" y="648498"/>
            <a:ext cx="8612981" cy="350250"/>
            <a:chOff x="0" y="0"/>
            <a:chExt cx="8573907" cy="581245"/>
          </a:xfrm>
        </p:grpSpPr>
        <p:sp>
          <p:nvSpPr>
            <p:cNvPr id="14" name="圆角矩形 13"/>
            <p:cNvSpPr/>
            <p:nvPr/>
          </p:nvSpPr>
          <p:spPr>
            <a:xfrm>
              <a:off x="0" y="0"/>
              <a:ext cx="8466223" cy="581245"/>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The preparation before installation and general wiring.</a:t>
              </a:r>
              <a:endParaRPr lang="en-US" altLang="zh-CN" sz="1350" b="1" dirty="0" smtClean="0">
                <a:latin typeface="Arial" panose="020B0604020202020204" pitchFamily="34" charset="0"/>
                <a:cs typeface="Arial" panose="020B0604020202020204" pitchFamily="34" charset="0"/>
              </a:endParaRPr>
            </a:p>
          </p:txBody>
        </p:sp>
        <p:sp>
          <p:nvSpPr>
            <p:cNvPr id="15" name="圆角矩形 4"/>
            <p:cNvSpPr/>
            <p:nvPr/>
          </p:nvSpPr>
          <p:spPr>
            <a:xfrm>
              <a:off x="149312" y="53840"/>
              <a:ext cx="8424595" cy="4633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723" tIns="65723" rIns="65723" bIns="65723" numCol="1" spcCol="1270" anchor="ctr" anchorCtr="0">
              <a:noAutofit/>
            </a:bodyPr>
            <a:lstStyle/>
            <a:p>
              <a:pPr defTabSz="767080">
                <a:lnSpc>
                  <a:spcPct val="90000"/>
                </a:lnSpc>
                <a:spcBef>
                  <a:spcPct val="0"/>
                </a:spcBef>
                <a:spcAft>
                  <a:spcPct val="35000"/>
                </a:spcAft>
              </a:pPr>
              <a:endParaRPr lang="zh-CN" altLang="en-US" sz="1200" dirty="0"/>
            </a:p>
          </p:txBody>
        </p:sp>
      </p:gr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37160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System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a:off x="1763395" y="1059180"/>
            <a:ext cx="5493385" cy="39700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58347" y="2013018"/>
            <a:ext cx="8785654" cy="10975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700"/>
          <a:stretch>
            <a:fillRect/>
          </a:stretch>
        </p:blipFill>
        <p:spPr>
          <a:xfrm flipV="1">
            <a:off x="8" y="2013012"/>
            <a:ext cx="1754652" cy="1101221"/>
          </a:xfrm>
          <a:prstGeom prst="rect">
            <a:avLst/>
          </a:prstGeom>
        </p:spPr>
      </p:pic>
      <p:sp>
        <p:nvSpPr>
          <p:cNvPr id="6" name="文本框 5"/>
          <p:cNvSpPr txBox="1"/>
          <p:nvPr/>
        </p:nvSpPr>
        <p:spPr>
          <a:xfrm>
            <a:off x="-27383" y="2142637"/>
            <a:ext cx="1280747" cy="742950"/>
          </a:xfrm>
          <a:prstGeom prst="rect">
            <a:avLst/>
          </a:prstGeom>
          <a:noFill/>
        </p:spPr>
        <p:txBody>
          <a:bodyPr wrap="square" lIns="51424" tIns="25716" rIns="51424" bIns="25716" rtlCol="0">
            <a:spAutoFit/>
          </a:bodyPr>
          <a:lstStyle/>
          <a:p>
            <a:r>
              <a:rPr lang="en-US" altLang="zh-CN" sz="4500" b="1" dirty="0">
                <a:solidFill>
                  <a:prstClr val="white"/>
                </a:solidFill>
                <a:latin typeface="微软雅黑" panose="020B0503020204020204" charset="-122"/>
                <a:ea typeface="微软雅黑" panose="020B0503020204020204" charset="-122"/>
              </a:rPr>
              <a:t>P.02</a:t>
            </a:r>
            <a:endParaRPr lang="zh-CN" altLang="en-US" sz="4500" b="1" dirty="0">
              <a:solidFill>
                <a:prstClr val="white"/>
              </a:solidFill>
              <a:latin typeface="微软雅黑" panose="020B0503020204020204" charset="-122"/>
              <a:ea typeface="微软雅黑" panose="020B0503020204020204" charset="-122"/>
            </a:endParaRPr>
          </a:p>
        </p:txBody>
      </p:sp>
      <p:sp>
        <p:nvSpPr>
          <p:cNvPr id="8" name="文本框 7"/>
          <p:cNvSpPr txBox="1"/>
          <p:nvPr/>
        </p:nvSpPr>
        <p:spPr>
          <a:xfrm>
            <a:off x="2033686" y="2367946"/>
            <a:ext cx="4997935" cy="396875"/>
          </a:xfrm>
          <a:prstGeom prst="rect">
            <a:avLst/>
          </a:prstGeom>
          <a:noFill/>
        </p:spPr>
        <p:txBody>
          <a:bodyPr wrap="square" lIns="51424" tIns="25716" rIns="51424" bIns="25716" rtlCol="0">
            <a:spAutoFit/>
          </a:bodyPr>
          <a:lstStyle/>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Installation </a:t>
            </a:r>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179070" y="843280"/>
            <a:ext cx="8696325" cy="38665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Wiring Electric Supply</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11" name="Text Placeholder 1"/>
          <p:cNvSpPr txBox="1"/>
          <p:nvPr/>
        </p:nvSpPr>
        <p:spPr>
          <a:xfrm>
            <a:off x="231140" y="915670"/>
            <a:ext cx="7232650" cy="92964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smtClean="0"/>
          </a:p>
          <a:p>
            <a:r>
              <a:rPr lang="en-US" sz="1400" dirty="0" smtClean="0"/>
              <a:t>Wire electric supply with the switch in the pedestal. Terminal L and terminal N are on the switch,</a:t>
            </a:r>
            <a:endParaRPr lang="en-US" sz="1400" dirty="0" smtClean="0"/>
          </a:p>
          <a:p>
            <a:r>
              <a:rPr lang="en-US" sz="1400" dirty="0" smtClean="0"/>
              <a:t>while terminal PE should connect to a ground wire (yellow and green wire).</a:t>
            </a:r>
            <a:endParaRPr lang="en-US" sz="1400" dirty="0" smtClean="0"/>
          </a:p>
        </p:txBody>
      </p:sp>
      <p:pic>
        <p:nvPicPr>
          <p:cNvPr id="2" name="图片 1"/>
          <p:cNvPicPr>
            <a:picLocks noChangeAspect="1"/>
          </p:cNvPicPr>
          <p:nvPr/>
        </p:nvPicPr>
        <p:blipFill>
          <a:blip r:embed="rId3"/>
          <a:srcRect t="4161"/>
          <a:stretch>
            <a:fillRect/>
          </a:stretch>
        </p:blipFill>
        <p:spPr>
          <a:xfrm>
            <a:off x="3420110" y="1707515"/>
            <a:ext cx="2465705" cy="32759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Wire Interconnecting Cable</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rcRect l="33372"/>
          <a:stretch>
            <a:fillRect/>
          </a:stretch>
        </p:blipFill>
        <p:spPr>
          <a:xfrm>
            <a:off x="3347720" y="1131570"/>
            <a:ext cx="5167630" cy="3550920"/>
          </a:xfrm>
          <a:prstGeom prst="rect">
            <a:avLst/>
          </a:prstGeom>
        </p:spPr>
      </p:pic>
      <p:pic>
        <p:nvPicPr>
          <p:cNvPr id="4" name="图片 3"/>
          <p:cNvPicPr>
            <a:picLocks noChangeAspect="1"/>
          </p:cNvPicPr>
          <p:nvPr/>
        </p:nvPicPr>
        <p:blipFill>
          <a:blip r:embed="rId4"/>
          <a:stretch>
            <a:fillRect/>
          </a:stretch>
        </p:blipFill>
        <p:spPr>
          <a:xfrm>
            <a:off x="827405" y="1059180"/>
            <a:ext cx="1722120" cy="2000250"/>
          </a:xfrm>
          <a:prstGeom prst="rect">
            <a:avLst/>
          </a:prstGeom>
        </p:spPr>
      </p:pic>
      <p:pic>
        <p:nvPicPr>
          <p:cNvPr id="5" name="图片 4"/>
          <p:cNvPicPr>
            <a:picLocks noChangeAspect="1"/>
          </p:cNvPicPr>
          <p:nvPr/>
        </p:nvPicPr>
        <p:blipFill>
          <a:blip r:embed="rId5"/>
          <a:stretch>
            <a:fillRect/>
          </a:stretch>
        </p:blipFill>
        <p:spPr>
          <a:xfrm>
            <a:off x="539115" y="3059430"/>
            <a:ext cx="3096260" cy="19767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Set Study Mode</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Text Placeholder 1"/>
          <p:cNvSpPr txBox="1"/>
          <p:nvPr/>
        </p:nvSpPr>
        <p:spPr>
          <a:xfrm>
            <a:off x="467360" y="1131570"/>
            <a:ext cx="7232650" cy="311594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smtClean="0"/>
          </a:p>
          <a:p>
            <a:r>
              <a:rPr lang="en-US" sz="1400" dirty="0" smtClean="0"/>
              <a:t>Enter the study mode through DIP switching to set the closed position of the device barrier.</a:t>
            </a:r>
            <a:endParaRPr lang="en-US" sz="1400" dirty="0" smtClean="0"/>
          </a:p>
          <a:p>
            <a:r>
              <a:rPr lang="en-US" sz="1400" dirty="0" smtClean="0"/>
              <a:t>Steps</a:t>
            </a:r>
            <a:endParaRPr lang="en-US" sz="1400" dirty="0" smtClean="0"/>
          </a:p>
          <a:p>
            <a:r>
              <a:rPr lang="en-US" sz="1400" dirty="0" smtClean="0"/>
              <a:t>1. Set The No.1 of the 8-digit DIP Switch on the main control board to ON by referring the</a:t>
            </a:r>
            <a:endParaRPr lang="en-US" sz="1400" dirty="0" smtClean="0"/>
          </a:p>
          <a:p>
            <a:pPr algn="l">
              <a:buClrTx/>
              <a:buSzTx/>
              <a:buNone/>
            </a:pPr>
            <a:r>
              <a:rPr lang="en-US" sz="1400" dirty="0" smtClean="0"/>
              <a:t>following figure to enter the study mode.</a:t>
            </a:r>
            <a:endParaRPr lang="en-US" sz="1400" dirty="0" smtClean="0"/>
          </a:p>
          <a:p>
            <a:pPr algn="l">
              <a:buClrTx/>
              <a:buSzTx/>
              <a:buNone/>
            </a:pPr>
            <a:endParaRPr lang="en-US" sz="1400" dirty="0" smtClean="0">
              <a:sym typeface="+mn-ea"/>
            </a:endParaRPr>
          </a:p>
          <a:p>
            <a:pPr algn="l">
              <a:buClrTx/>
              <a:buSzTx/>
              <a:buNone/>
            </a:pPr>
            <a:endParaRPr lang="en-US" sz="1400" dirty="0" smtClean="0">
              <a:sym typeface="+mn-ea"/>
            </a:endParaRPr>
          </a:p>
          <a:p>
            <a:pPr algn="l">
              <a:buClrTx/>
              <a:buSzTx/>
              <a:buNone/>
            </a:pPr>
            <a:endParaRPr lang="en-US" sz="1400" dirty="0" smtClean="0">
              <a:sym typeface="+mn-ea"/>
            </a:endParaRPr>
          </a:p>
          <a:p>
            <a:pPr algn="l">
              <a:buClrTx/>
              <a:buSzTx/>
              <a:buNone/>
            </a:pPr>
            <a:endParaRPr lang="en-US" sz="1400" dirty="0" smtClean="0">
              <a:sym typeface="+mn-ea"/>
            </a:endParaRPr>
          </a:p>
          <a:p>
            <a:pPr algn="l">
              <a:buClrTx/>
              <a:buSzTx/>
              <a:buNone/>
            </a:pPr>
            <a:r>
              <a:rPr lang="en-US" sz="1400" dirty="0" smtClean="0">
                <a:sym typeface="+mn-ea"/>
              </a:rPr>
              <a:t>2. Adjust the closed position of the barrier.</a:t>
            </a:r>
            <a:endParaRPr lang="en-US" sz="1400" dirty="0" smtClean="0"/>
          </a:p>
          <a:p>
            <a:pPr algn="l">
              <a:buClrTx/>
              <a:buSzTx/>
              <a:buNone/>
            </a:pPr>
            <a:r>
              <a:rPr lang="en-US" sz="1400" dirty="0" smtClean="0">
                <a:sym typeface="+mn-ea"/>
              </a:rPr>
              <a:t>3. Power on the device.</a:t>
            </a:r>
            <a:endParaRPr lang="en-US" sz="1400" dirty="0" smtClean="0"/>
          </a:p>
          <a:p>
            <a:pPr algn="l">
              <a:buClrTx/>
              <a:buSzTx/>
              <a:buNone/>
            </a:pPr>
            <a:r>
              <a:rPr lang="en-US" sz="1400" dirty="0" smtClean="0">
                <a:sym typeface="+mn-ea"/>
              </a:rPr>
              <a:t>The device will remember the current position (closed position) automatically.</a:t>
            </a:r>
            <a:endParaRPr lang="en-US" sz="1400" dirty="0" smtClean="0"/>
          </a:p>
        </p:txBody>
      </p:sp>
      <p:pic>
        <p:nvPicPr>
          <p:cNvPr id="3" name="图片 2"/>
          <p:cNvPicPr>
            <a:picLocks noChangeAspect="1"/>
          </p:cNvPicPr>
          <p:nvPr/>
        </p:nvPicPr>
        <p:blipFill>
          <a:blip r:embed="rId3"/>
          <a:stretch>
            <a:fillRect/>
          </a:stretch>
        </p:blipFill>
        <p:spPr>
          <a:xfrm>
            <a:off x="6659880" y="2409190"/>
            <a:ext cx="1590675" cy="18383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sym typeface="+mn-ea"/>
              </a:rPr>
              <a:t>Set</a:t>
            </a:r>
            <a:r>
              <a:rPr lang="en-US" altLang="zh-CN" sz="1350" b="1" dirty="0" smtClean="0">
                <a:latin typeface="Arial" panose="020B0604020202020204" pitchFamily="34" charset="0"/>
                <a:cs typeface="Arial" panose="020B0604020202020204" pitchFamily="34" charset="0"/>
              </a:rPr>
              <a:t> Work Mode</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Text Placeholder 1"/>
          <p:cNvSpPr txBox="1"/>
          <p:nvPr/>
        </p:nvSpPr>
        <p:spPr>
          <a:xfrm>
            <a:off x="395605" y="843915"/>
            <a:ext cx="7232650" cy="115062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smtClean="0"/>
          </a:p>
          <a:p>
            <a:endParaRPr lang="en-US" sz="1400" dirty="0" smtClean="0"/>
          </a:p>
        </p:txBody>
      </p:sp>
      <p:sp>
        <p:nvSpPr>
          <p:cNvPr id="9" name="文本框 8"/>
          <p:cNvSpPr txBox="1"/>
          <p:nvPr/>
        </p:nvSpPr>
        <p:spPr>
          <a:xfrm>
            <a:off x="683895" y="1203960"/>
            <a:ext cx="7483475" cy="3322955"/>
          </a:xfrm>
          <a:prstGeom prst="rect">
            <a:avLst/>
          </a:prstGeom>
          <a:noFill/>
        </p:spPr>
        <p:txBody>
          <a:bodyPr wrap="square" rtlCol="0" anchor="t">
            <a:spAutoFit/>
          </a:bodyPr>
          <a:p>
            <a:pPr algn="l">
              <a:buClrTx/>
              <a:buSzTx/>
              <a:buNone/>
            </a:pPr>
            <a:r>
              <a:rPr lang="en-US" sz="1400" dirty="0" smtClean="0"/>
              <a:t>4. Power off the device.</a:t>
            </a:r>
            <a:endParaRPr lang="en-US" sz="1400" dirty="0" smtClean="0"/>
          </a:p>
          <a:p>
            <a:pPr algn="l">
              <a:buClrTx/>
              <a:buSzTx/>
              <a:buNone/>
            </a:pPr>
            <a:r>
              <a:rPr lang="en-US" sz="1400" dirty="0" smtClean="0"/>
              <a:t>5. Set the No.1 switches of the 8-digit DIP Switch on the main control board by referring</a:t>
            </a:r>
            <a:endParaRPr lang="en-US" sz="1400" dirty="0" smtClean="0"/>
          </a:p>
          <a:p>
            <a:pPr algn="l">
              <a:buClrTx/>
              <a:buSzTx/>
              <a:buNone/>
            </a:pPr>
            <a:r>
              <a:rPr lang="en-US" sz="1400" dirty="0" smtClean="0"/>
              <a:t>to the following figure.</a:t>
            </a:r>
            <a:endParaRPr lang="en-US" sz="1400" dirty="0" smtClean="0"/>
          </a:p>
          <a:p>
            <a:pPr algn="l">
              <a:buClrTx/>
              <a:buSzTx/>
              <a:buNone/>
            </a:pPr>
            <a:endParaRPr lang="en-US" sz="1400" dirty="0" smtClean="0"/>
          </a:p>
          <a:p>
            <a:pPr algn="l">
              <a:buClrTx/>
              <a:buSzTx/>
              <a:buNone/>
            </a:pPr>
            <a:endParaRPr lang="en-US" sz="1400" dirty="0" smtClean="0"/>
          </a:p>
          <a:p>
            <a:pPr algn="l">
              <a:buClrTx/>
              <a:buSzTx/>
              <a:buNone/>
            </a:pPr>
            <a:endParaRPr lang="en-US" sz="1400" dirty="0" smtClean="0"/>
          </a:p>
          <a:p>
            <a:pPr algn="l">
              <a:buClrTx/>
              <a:buSzTx/>
              <a:buNone/>
            </a:pPr>
            <a:endParaRPr lang="en-US" sz="1400" dirty="0" smtClean="0"/>
          </a:p>
          <a:p>
            <a:pPr algn="l">
              <a:buClrTx/>
              <a:buSzTx/>
              <a:buNone/>
            </a:pPr>
            <a:endParaRPr lang="en-US" sz="1400" dirty="0" smtClean="0"/>
          </a:p>
          <a:p>
            <a:pPr algn="l">
              <a:buClrTx/>
              <a:buSzTx/>
              <a:buNone/>
            </a:pPr>
            <a:endParaRPr lang="en-US" sz="1400" dirty="0" smtClean="0"/>
          </a:p>
          <a:p>
            <a:pPr algn="l">
              <a:buClrTx/>
              <a:buSzTx/>
              <a:buNone/>
            </a:pPr>
            <a:endParaRPr lang="en-US" sz="1400" dirty="0" smtClean="0"/>
          </a:p>
          <a:p>
            <a:pPr algn="l">
              <a:buClrTx/>
              <a:buSzTx/>
              <a:buNone/>
            </a:pPr>
            <a:r>
              <a:rPr lang="en-US" sz="1400" dirty="0" smtClean="0"/>
              <a:t>6. Power on the device again.</a:t>
            </a:r>
            <a:endParaRPr lang="en-US" sz="1400" dirty="0" smtClean="0"/>
          </a:p>
          <a:p>
            <a:pPr algn="l">
              <a:buClrTx/>
              <a:buSzTx/>
              <a:buNone/>
            </a:pPr>
            <a:r>
              <a:rPr lang="en-US" sz="1400" dirty="0" smtClean="0">
                <a:solidFill>
                  <a:srgbClr val="FF0000"/>
                </a:solidFill>
              </a:rPr>
              <a:t>Note</a:t>
            </a:r>
            <a:endParaRPr lang="en-US" sz="1400" dirty="0" smtClean="0"/>
          </a:p>
          <a:p>
            <a:pPr algn="l">
              <a:buClrTx/>
              <a:buSzTx/>
              <a:buNone/>
            </a:pPr>
            <a:r>
              <a:rPr lang="en-US" sz="1400" dirty="0" smtClean="0"/>
              <a:t>For details about the DIP switch value and meaning, see DIP Switch Description.</a:t>
            </a:r>
            <a:endParaRPr lang="en-US" sz="1400" dirty="0" smtClean="0"/>
          </a:p>
          <a:p>
            <a:pPr algn="l">
              <a:buClrTx/>
              <a:buSzTx/>
              <a:buNone/>
            </a:pPr>
            <a:r>
              <a:rPr lang="en-US" sz="1400" dirty="0" smtClean="0"/>
              <a:t>The barrier will open automatically and turns back to the closed position. At this circumstance,</a:t>
            </a:r>
            <a:endParaRPr lang="en-US" sz="1400" dirty="0" smtClean="0"/>
          </a:p>
          <a:p>
            <a:pPr algn="l">
              <a:buClrTx/>
              <a:buSzTx/>
              <a:buNone/>
            </a:pPr>
            <a:r>
              <a:rPr lang="en-US" sz="1400" dirty="0" smtClean="0"/>
              <a:t>the device enters the normal mode.</a:t>
            </a:r>
            <a:endParaRPr lang="en-US" sz="1400" dirty="0" smtClean="0"/>
          </a:p>
        </p:txBody>
      </p:sp>
      <p:pic>
        <p:nvPicPr>
          <p:cNvPr id="2" name="图片 1"/>
          <p:cNvPicPr>
            <a:picLocks noChangeAspect="1"/>
          </p:cNvPicPr>
          <p:nvPr/>
        </p:nvPicPr>
        <p:blipFill>
          <a:blip r:embed="rId3"/>
          <a:stretch>
            <a:fillRect/>
          </a:stretch>
        </p:blipFill>
        <p:spPr>
          <a:xfrm>
            <a:off x="6732270" y="1923415"/>
            <a:ext cx="1619250" cy="17240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Pair Keyfob (Optional)</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Text Placeholder 1"/>
          <p:cNvSpPr txBox="1"/>
          <p:nvPr/>
        </p:nvSpPr>
        <p:spPr>
          <a:xfrm>
            <a:off x="395605" y="843915"/>
            <a:ext cx="7232650" cy="115062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smtClean="0"/>
          </a:p>
          <a:p>
            <a:endParaRPr lang="en-US" sz="1400" dirty="0" smtClean="0"/>
          </a:p>
        </p:txBody>
      </p:sp>
      <p:pic>
        <p:nvPicPr>
          <p:cNvPr id="2" name="图片 1"/>
          <p:cNvPicPr>
            <a:picLocks noChangeAspect="1"/>
          </p:cNvPicPr>
          <p:nvPr/>
        </p:nvPicPr>
        <p:blipFill>
          <a:blip r:embed="rId3"/>
          <a:stretch>
            <a:fillRect/>
          </a:stretch>
        </p:blipFill>
        <p:spPr>
          <a:xfrm>
            <a:off x="539750" y="1059815"/>
            <a:ext cx="5775325" cy="1431290"/>
          </a:xfrm>
          <a:prstGeom prst="rect">
            <a:avLst/>
          </a:prstGeom>
        </p:spPr>
      </p:pic>
      <p:pic>
        <p:nvPicPr>
          <p:cNvPr id="4" name="图片 3"/>
          <p:cNvPicPr>
            <a:picLocks noChangeAspect="1"/>
          </p:cNvPicPr>
          <p:nvPr/>
        </p:nvPicPr>
        <p:blipFill>
          <a:blip r:embed="rId4"/>
          <a:srcRect t="55114"/>
          <a:stretch>
            <a:fillRect/>
          </a:stretch>
        </p:blipFill>
        <p:spPr>
          <a:xfrm>
            <a:off x="618490" y="2355850"/>
            <a:ext cx="5563235" cy="2003425"/>
          </a:xfrm>
          <a:prstGeom prst="rect">
            <a:avLst/>
          </a:prstGeom>
        </p:spPr>
      </p:pic>
      <p:pic>
        <p:nvPicPr>
          <p:cNvPr id="3" name="图片 2"/>
          <p:cNvPicPr>
            <a:picLocks noChangeAspect="1"/>
          </p:cNvPicPr>
          <p:nvPr/>
        </p:nvPicPr>
        <p:blipFill>
          <a:blip r:embed="rId5"/>
          <a:stretch>
            <a:fillRect/>
          </a:stretch>
        </p:blipFill>
        <p:spPr>
          <a:xfrm>
            <a:off x="5868035" y="1491615"/>
            <a:ext cx="2826385" cy="14008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231140" y="648335"/>
            <a:ext cx="8504555" cy="350520"/>
          </a:xfrm>
          <a:prstGeom prst="roundRect">
            <a:avLst/>
          </a:prstGeom>
          <a:solidFill>
            <a:schemeClr val="tx1">
              <a:lumMod val="65000"/>
              <a:lumOff val="3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r>
              <a:rPr lang="en-US" altLang="zh-CN" sz="1350" b="1" dirty="0" smtClean="0">
                <a:latin typeface="Arial" panose="020B0604020202020204" pitchFamily="34" charset="0"/>
                <a:cs typeface="Arial" panose="020B0604020202020204" pitchFamily="34" charset="0"/>
              </a:rPr>
              <a:t>Initialize Device</a:t>
            </a:r>
            <a:endParaRPr lang="en-US" altLang="zh-CN" sz="1350" b="1" dirty="0" smtClean="0">
              <a:latin typeface="Arial" panose="020B0604020202020204" pitchFamily="34" charset="0"/>
              <a:cs typeface="Arial" panose="020B0604020202020204" pitchFamily="34" charset="0"/>
            </a:endParaRPr>
          </a:p>
        </p:txBody>
      </p:sp>
      <p:pic>
        <p:nvPicPr>
          <p:cNvPr id="50" name="图片 4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893542" cy="335368"/>
          </a:xfrm>
          <a:prstGeom prst="rect">
            <a:avLst/>
          </a:prstGeom>
        </p:spPr>
      </p:pic>
      <p:pic>
        <p:nvPicPr>
          <p:cNvPr id="52" name="图片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3" name="矩形 52"/>
          <p:cNvSpPr/>
          <p:nvPr/>
        </p:nvSpPr>
        <p:spPr>
          <a:xfrm>
            <a:off x="618582" y="246877"/>
            <a:ext cx="199263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Installation and wiring</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Text Placeholder 1"/>
          <p:cNvSpPr txBox="1"/>
          <p:nvPr/>
        </p:nvSpPr>
        <p:spPr>
          <a:xfrm>
            <a:off x="395605" y="843915"/>
            <a:ext cx="7232650" cy="115062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smtClean="0"/>
          </a:p>
          <a:p>
            <a:endParaRPr lang="en-US" sz="1400" dirty="0" smtClean="0"/>
          </a:p>
        </p:txBody>
      </p:sp>
      <p:pic>
        <p:nvPicPr>
          <p:cNvPr id="9" name="图片 8"/>
          <p:cNvPicPr>
            <a:picLocks noChangeAspect="1"/>
          </p:cNvPicPr>
          <p:nvPr/>
        </p:nvPicPr>
        <p:blipFill>
          <a:blip r:embed="rId3"/>
          <a:stretch>
            <a:fillRect/>
          </a:stretch>
        </p:blipFill>
        <p:spPr>
          <a:xfrm>
            <a:off x="251460" y="1131570"/>
            <a:ext cx="5707380" cy="2344420"/>
          </a:xfrm>
          <a:prstGeom prst="rect">
            <a:avLst/>
          </a:prstGeom>
        </p:spPr>
      </p:pic>
      <p:pic>
        <p:nvPicPr>
          <p:cNvPr id="10" name="图片 9"/>
          <p:cNvPicPr>
            <a:picLocks noChangeAspect="1"/>
          </p:cNvPicPr>
          <p:nvPr/>
        </p:nvPicPr>
        <p:blipFill>
          <a:blip r:embed="rId4"/>
          <a:stretch>
            <a:fillRect/>
          </a:stretch>
        </p:blipFill>
        <p:spPr>
          <a:xfrm>
            <a:off x="5723890" y="1203960"/>
            <a:ext cx="3178810" cy="1771015"/>
          </a:xfrm>
          <a:prstGeom prst="rect">
            <a:avLst/>
          </a:prstGeom>
        </p:spPr>
      </p:pic>
      <p:pic>
        <p:nvPicPr>
          <p:cNvPr id="11" name="图片 10"/>
          <p:cNvPicPr>
            <a:picLocks noChangeAspect="1"/>
          </p:cNvPicPr>
          <p:nvPr/>
        </p:nvPicPr>
        <p:blipFill>
          <a:blip r:embed="rId5"/>
          <a:stretch>
            <a:fillRect/>
          </a:stretch>
        </p:blipFill>
        <p:spPr>
          <a:xfrm>
            <a:off x="5727065" y="3075940"/>
            <a:ext cx="3175635" cy="16954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p:fade/>
      </p:transition>
    </mc:Choice>
    <mc:Fallback>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58347" y="2013018"/>
            <a:ext cx="8785654" cy="10975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700"/>
          <a:stretch>
            <a:fillRect/>
          </a:stretch>
        </p:blipFill>
        <p:spPr>
          <a:xfrm flipV="1">
            <a:off x="8" y="2013012"/>
            <a:ext cx="1754652" cy="1101221"/>
          </a:xfrm>
          <a:prstGeom prst="rect">
            <a:avLst/>
          </a:prstGeom>
        </p:spPr>
      </p:pic>
      <p:sp>
        <p:nvSpPr>
          <p:cNvPr id="6" name="文本框 5"/>
          <p:cNvSpPr txBox="1"/>
          <p:nvPr/>
        </p:nvSpPr>
        <p:spPr>
          <a:xfrm>
            <a:off x="-27383" y="2142637"/>
            <a:ext cx="1280747" cy="742950"/>
          </a:xfrm>
          <a:prstGeom prst="rect">
            <a:avLst/>
          </a:prstGeom>
          <a:noFill/>
        </p:spPr>
        <p:txBody>
          <a:bodyPr wrap="square" lIns="51424" tIns="25716" rIns="51424" bIns="25716" rtlCol="0">
            <a:spAutoFit/>
          </a:bodyPr>
          <a:lstStyle/>
          <a:p>
            <a:r>
              <a:rPr lang="en-US" altLang="zh-CN" sz="4500" b="1" dirty="0">
                <a:solidFill>
                  <a:prstClr val="white"/>
                </a:solidFill>
                <a:latin typeface="微软雅黑" panose="020B0503020204020204" charset="-122"/>
                <a:ea typeface="微软雅黑" panose="020B0503020204020204" charset="-122"/>
              </a:rPr>
              <a:t>P.03</a:t>
            </a:r>
            <a:endParaRPr lang="zh-CN" altLang="en-US" sz="4500" b="1" dirty="0">
              <a:solidFill>
                <a:prstClr val="white"/>
              </a:solidFill>
              <a:latin typeface="微软雅黑" panose="020B0503020204020204" charset="-122"/>
              <a:ea typeface="微软雅黑" panose="020B0503020204020204" charset="-122"/>
            </a:endParaRPr>
          </a:p>
        </p:txBody>
      </p:sp>
      <p:sp>
        <p:nvSpPr>
          <p:cNvPr id="8" name="文本框 7"/>
          <p:cNvSpPr txBox="1"/>
          <p:nvPr/>
        </p:nvSpPr>
        <p:spPr>
          <a:xfrm>
            <a:off x="2033686" y="2367946"/>
            <a:ext cx="4997935" cy="396875"/>
          </a:xfrm>
          <a:prstGeom prst="rect">
            <a:avLst/>
          </a:prstGeom>
          <a:noFill/>
        </p:spPr>
        <p:txBody>
          <a:bodyPr wrap="square" lIns="51424" tIns="25716" rIns="51424" bIns="25716" rtlCol="0">
            <a:spAutoFit/>
          </a:bodyPr>
          <a:lstStyle/>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rPr>
              <a:t>Components Introduction</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 name="文本框 1"/>
          <p:cNvSpPr txBox="1"/>
          <p:nvPr/>
        </p:nvSpPr>
        <p:spPr>
          <a:xfrm>
            <a:off x="271145" y="559435"/>
            <a:ext cx="8601710" cy="798830"/>
          </a:xfrm>
          <a:prstGeom prst="rect">
            <a:avLst/>
          </a:prstGeom>
          <a:noFill/>
        </p:spPr>
        <p:txBody>
          <a:bodyPr wrap="square" rtlCol="0" anchor="t">
            <a:spAutoFit/>
          </a:bodyPr>
          <a:p>
            <a:pPr algn="l">
              <a:buClrTx/>
              <a:buSzTx/>
              <a:buNone/>
            </a:pPr>
            <a:r>
              <a:rPr lang="en-US" b="1" dirty="0" smtClean="0">
                <a:sym typeface="+mn-ea"/>
              </a:rPr>
              <a:t>Components Introduction</a:t>
            </a:r>
            <a:endParaRPr lang="en-US" b="1" dirty="0" smtClean="0">
              <a:sym typeface="+mn-ea"/>
            </a:endParaRPr>
          </a:p>
          <a:p>
            <a:pPr algn="l">
              <a:buClrTx/>
              <a:buSzTx/>
              <a:buNone/>
            </a:pPr>
            <a:r>
              <a:rPr lang="en-US" sz="1400" dirty="0" smtClean="0">
                <a:sym typeface="+mn-ea"/>
              </a:rPr>
              <a:t>By default, basic components of the turnstile are connected well. The pedestals can communicate by wiring the interconnecting cables. And the turnstile supports wiring the AC electric supply forthe whole system’s power supply.</a:t>
            </a:r>
            <a:endParaRPr lang="en-US" sz="1400" dirty="0" smtClean="0">
              <a:sym typeface="+mn-ea"/>
            </a:endParaRPr>
          </a:p>
        </p:txBody>
      </p:sp>
      <p:pic>
        <p:nvPicPr>
          <p:cNvPr id="3" name="图片 2"/>
          <p:cNvPicPr>
            <a:picLocks noChangeAspect="1"/>
          </p:cNvPicPr>
          <p:nvPr/>
        </p:nvPicPr>
        <p:blipFill>
          <a:blip r:embed="rId3"/>
          <a:stretch>
            <a:fillRect/>
          </a:stretch>
        </p:blipFill>
        <p:spPr>
          <a:xfrm>
            <a:off x="2267585" y="1358265"/>
            <a:ext cx="4777105" cy="36620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a:off x="2627630" y="699770"/>
            <a:ext cx="2529205" cy="4330065"/>
          </a:xfrm>
          <a:prstGeom prst="rect">
            <a:avLst/>
          </a:prstGeom>
        </p:spPr>
      </p:pic>
      <p:pic>
        <p:nvPicPr>
          <p:cNvPr id="4" name="图片 3"/>
          <p:cNvPicPr>
            <a:picLocks noChangeAspect="1"/>
          </p:cNvPicPr>
          <p:nvPr/>
        </p:nvPicPr>
        <p:blipFill>
          <a:blip r:embed="rId4"/>
          <a:stretch>
            <a:fillRect/>
          </a:stretch>
        </p:blipFill>
        <p:spPr>
          <a:xfrm>
            <a:off x="5868035" y="699770"/>
            <a:ext cx="2709545" cy="4158615"/>
          </a:xfrm>
          <a:prstGeom prst="rect">
            <a:avLst/>
          </a:prstGeom>
        </p:spPr>
      </p:pic>
      <p:sp>
        <p:nvSpPr>
          <p:cNvPr id="2" name="文本框 1"/>
          <p:cNvSpPr txBox="1"/>
          <p:nvPr/>
        </p:nvSpPr>
        <p:spPr>
          <a:xfrm>
            <a:off x="323850" y="1419860"/>
            <a:ext cx="2540000" cy="922020"/>
          </a:xfrm>
          <a:prstGeom prst="rect">
            <a:avLst/>
          </a:prstGeom>
          <a:noFill/>
        </p:spPr>
        <p:txBody>
          <a:bodyPr wrap="square" rtlCol="0" anchor="t">
            <a:spAutoFit/>
          </a:bodyPr>
          <a:p>
            <a:r>
              <a:rPr lang="zh-CN" altLang="en-US"/>
              <a:t>Main Lane </a:t>
            </a:r>
            <a:r>
              <a:rPr lang="en-US" altLang="zh-CN"/>
              <a:t>overview</a:t>
            </a:r>
            <a:endParaRPr lang="en-US" altLang="zh-CN"/>
          </a:p>
          <a:p>
            <a:endParaRPr lang="en-US" altLang="zh-CN"/>
          </a:p>
          <a:p>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2411730" y="627380"/>
            <a:ext cx="2893695" cy="4420870"/>
          </a:xfrm>
          <a:prstGeom prst="rect">
            <a:avLst/>
          </a:prstGeom>
        </p:spPr>
      </p:pic>
      <p:pic>
        <p:nvPicPr>
          <p:cNvPr id="4" name="图片 3"/>
          <p:cNvPicPr>
            <a:picLocks noChangeAspect="1"/>
          </p:cNvPicPr>
          <p:nvPr/>
        </p:nvPicPr>
        <p:blipFill>
          <a:blip r:embed="rId4"/>
          <a:stretch>
            <a:fillRect/>
          </a:stretch>
        </p:blipFill>
        <p:spPr>
          <a:xfrm>
            <a:off x="5723890" y="699770"/>
            <a:ext cx="2882900" cy="4228465"/>
          </a:xfrm>
          <a:prstGeom prst="rect">
            <a:avLst/>
          </a:prstGeom>
        </p:spPr>
      </p:pic>
      <p:sp>
        <p:nvSpPr>
          <p:cNvPr id="3" name="文本框 2"/>
          <p:cNvSpPr txBox="1"/>
          <p:nvPr/>
        </p:nvSpPr>
        <p:spPr>
          <a:xfrm>
            <a:off x="323850" y="1635760"/>
            <a:ext cx="1917065" cy="368300"/>
          </a:xfrm>
          <a:prstGeom prst="rect">
            <a:avLst/>
          </a:prstGeom>
          <a:noFill/>
        </p:spPr>
        <p:txBody>
          <a:bodyPr wrap="none" rtlCol="0" anchor="t">
            <a:spAutoFit/>
          </a:bodyPr>
          <a:p>
            <a:r>
              <a:rPr lang="en-US" altLang="zh-CN">
                <a:sym typeface="+mn-ea"/>
              </a:rPr>
              <a:t>Sub</a:t>
            </a:r>
            <a:r>
              <a:rPr lang="zh-CN" altLang="en-US">
                <a:sym typeface="+mn-ea"/>
              </a:rPr>
              <a:t> Lane </a:t>
            </a:r>
            <a:r>
              <a:rPr lang="en-US" altLang="zh-CN">
                <a:sym typeface="+mn-ea"/>
              </a:rPr>
              <a:t>overview</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511810" y="2211705"/>
            <a:ext cx="3971925" cy="2415540"/>
          </a:xfrm>
          <a:prstGeom prst="rect">
            <a:avLst/>
          </a:prstGeom>
        </p:spPr>
      </p:pic>
      <p:pic>
        <p:nvPicPr>
          <p:cNvPr id="9" name="图片 8"/>
          <p:cNvPicPr>
            <a:picLocks noChangeAspect="1"/>
          </p:cNvPicPr>
          <p:nvPr/>
        </p:nvPicPr>
        <p:blipFill>
          <a:blip r:embed="rId4"/>
          <a:stretch>
            <a:fillRect/>
          </a:stretch>
        </p:blipFill>
        <p:spPr>
          <a:xfrm>
            <a:off x="5003800" y="1995805"/>
            <a:ext cx="3906520" cy="2574290"/>
          </a:xfrm>
          <a:prstGeom prst="rect">
            <a:avLst/>
          </a:prstGeom>
        </p:spPr>
      </p:pic>
      <p:sp>
        <p:nvSpPr>
          <p:cNvPr id="3" name="文本框 2"/>
          <p:cNvSpPr txBox="1"/>
          <p:nvPr/>
        </p:nvSpPr>
        <p:spPr>
          <a:xfrm>
            <a:off x="323850" y="627380"/>
            <a:ext cx="8637270" cy="1999615"/>
          </a:xfrm>
          <a:prstGeom prst="rect">
            <a:avLst/>
          </a:prstGeom>
          <a:noFill/>
        </p:spPr>
        <p:txBody>
          <a:bodyPr wrap="square" rtlCol="0" anchor="t">
            <a:spAutoFit/>
          </a:bodyPr>
          <a:p>
            <a:pPr algn="l">
              <a:buClrTx/>
              <a:buSzTx/>
              <a:buNone/>
            </a:pPr>
            <a:r>
              <a:rPr lang="en-US" b="1" dirty="0" smtClean="0">
                <a:sym typeface="+mn-ea"/>
              </a:rPr>
              <a:t>Access Control Board</a:t>
            </a:r>
            <a:endParaRPr lang="en-US" b="1" dirty="0" smtClean="0">
              <a:sym typeface="+mn-ea"/>
            </a:endParaRPr>
          </a:p>
          <a:p>
            <a:pPr algn="l">
              <a:buClrTx/>
              <a:buSzTx/>
              <a:buNone/>
            </a:pPr>
            <a:r>
              <a:rPr lang="en-US" sz="1400" dirty="0" smtClean="0">
                <a:sym typeface="+mn-ea"/>
              </a:rPr>
              <a:t>The access control board contains screen adapter interface, sensor interface, loudspeaker interface, IR light interface, user extended interface board and lane control board communication interface, antenna interface, network switch interface, sub access control board interface, power interface, card reader board interface, TF card slot, initialization button, debugging port and USB flash drive interface.The picture displayed below is the main access control board diagram.</a:t>
            </a:r>
            <a:endParaRPr lang="en-US" sz="1400" dirty="0" smtClean="0">
              <a:sym typeface="+mn-ea"/>
            </a:endParaRPr>
          </a:p>
          <a:p>
            <a:pPr algn="l">
              <a:buClrTx/>
              <a:buSzTx/>
              <a:buNone/>
            </a:pPr>
            <a:endParaRPr lang="en-US" b="1" dirty="0" smtClean="0">
              <a:sym typeface="+mn-ea"/>
            </a:endParaRPr>
          </a:p>
          <a:p>
            <a:pPr algn="l">
              <a:buClrTx/>
              <a:buSzTx/>
              <a:buNone/>
            </a:pPr>
            <a:endParaRPr lang="en-US" b="1" dirty="0" smtClean="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459740" y="1111250"/>
            <a:ext cx="4047490" cy="2756535"/>
          </a:xfrm>
          <a:prstGeom prst="rect">
            <a:avLst/>
          </a:prstGeom>
        </p:spPr>
      </p:pic>
      <p:pic>
        <p:nvPicPr>
          <p:cNvPr id="9" name="图片 8"/>
          <p:cNvPicPr>
            <a:picLocks noChangeAspect="1"/>
          </p:cNvPicPr>
          <p:nvPr/>
        </p:nvPicPr>
        <p:blipFill>
          <a:blip r:embed="rId4"/>
          <a:stretch>
            <a:fillRect/>
          </a:stretch>
        </p:blipFill>
        <p:spPr>
          <a:xfrm>
            <a:off x="4716145" y="987425"/>
            <a:ext cx="4197985" cy="2834005"/>
          </a:xfrm>
          <a:prstGeom prst="rect">
            <a:avLst/>
          </a:prstGeom>
        </p:spPr>
      </p:pic>
      <p:sp>
        <p:nvSpPr>
          <p:cNvPr id="3" name="文本框 2"/>
          <p:cNvSpPr txBox="1"/>
          <p:nvPr/>
        </p:nvSpPr>
        <p:spPr>
          <a:xfrm>
            <a:off x="1259840" y="3867785"/>
            <a:ext cx="8601710" cy="521970"/>
          </a:xfrm>
          <a:prstGeom prst="rect">
            <a:avLst/>
          </a:prstGeom>
          <a:noFill/>
        </p:spPr>
        <p:txBody>
          <a:bodyPr wrap="square" rtlCol="0" anchor="t">
            <a:spAutoFit/>
          </a:bodyPr>
          <a:p>
            <a:pPr algn="l">
              <a:buClrTx/>
              <a:buSzTx/>
              <a:buNone/>
            </a:pPr>
            <a:r>
              <a:rPr lang="en-US" sz="1400" dirty="0" smtClean="0">
                <a:sym typeface="+mn-ea"/>
              </a:rPr>
              <a:t> Main Access Control Board</a:t>
            </a:r>
            <a:r>
              <a:rPr lang="en-US" sz="1400" b="1" dirty="0" smtClean="0">
                <a:sym typeface="+mn-ea"/>
              </a:rPr>
              <a:t>                                                      </a:t>
            </a:r>
            <a:r>
              <a:rPr lang="en-US" sz="1400" dirty="0" smtClean="0">
                <a:sym typeface="+mn-ea"/>
              </a:rPr>
              <a:t>    Sub Access Control Board</a:t>
            </a:r>
            <a:endParaRPr lang="en-US" sz="1400" dirty="0" smtClean="0">
              <a:sym typeface="+mn-ea"/>
            </a:endParaRPr>
          </a:p>
          <a:p>
            <a:pPr algn="l">
              <a:buClrTx/>
              <a:buSzTx/>
              <a:buNone/>
            </a:pPr>
            <a:endParaRPr lang="en-US" sz="1400" b="1" dirty="0" smtClean="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 name="文本框 1"/>
          <p:cNvSpPr txBox="1"/>
          <p:nvPr/>
        </p:nvSpPr>
        <p:spPr>
          <a:xfrm>
            <a:off x="251460" y="627380"/>
            <a:ext cx="8601710" cy="798830"/>
          </a:xfrm>
          <a:prstGeom prst="rect">
            <a:avLst/>
          </a:prstGeom>
          <a:noFill/>
        </p:spPr>
        <p:txBody>
          <a:bodyPr wrap="square" rtlCol="0" anchor="t">
            <a:spAutoFit/>
          </a:bodyPr>
          <a:p>
            <a:pPr algn="l">
              <a:buClrTx/>
              <a:buSzTx/>
              <a:buNone/>
            </a:pPr>
            <a:r>
              <a:rPr lang="en-US" b="1" dirty="0" smtClean="0">
                <a:sym typeface="+mn-ea"/>
              </a:rPr>
              <a:t>Components Introduction</a:t>
            </a:r>
            <a:endParaRPr lang="en-US" b="1" dirty="0" smtClean="0">
              <a:sym typeface="+mn-ea"/>
            </a:endParaRPr>
          </a:p>
          <a:p>
            <a:pPr algn="l">
              <a:buClrTx/>
              <a:buSzTx/>
              <a:buNone/>
            </a:pPr>
            <a:r>
              <a:rPr lang="en-US" sz="1400" dirty="0" smtClean="0">
                <a:sym typeface="+mn-ea"/>
              </a:rPr>
              <a:t>By default, basic components of the turnstile are connected well. The pedestals can communicate by wiring the interconnecting cables. And the turnstile supports wiring the AC electric supply forthe whole system’s power supply.</a:t>
            </a:r>
            <a:endParaRPr lang="en-US" sz="1400" dirty="0" smtClean="0">
              <a:sym typeface="+mn-ea"/>
            </a:endParaRPr>
          </a:p>
        </p:txBody>
      </p:sp>
      <p:pic>
        <p:nvPicPr>
          <p:cNvPr id="3" name="图片 2"/>
          <p:cNvPicPr>
            <a:picLocks noChangeAspect="1"/>
          </p:cNvPicPr>
          <p:nvPr/>
        </p:nvPicPr>
        <p:blipFill>
          <a:blip r:embed="rId3"/>
          <a:stretch>
            <a:fillRect/>
          </a:stretch>
        </p:blipFill>
        <p:spPr>
          <a:xfrm>
            <a:off x="1979930" y="1635760"/>
            <a:ext cx="5450840" cy="29965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1691640" y="699770"/>
            <a:ext cx="2081530" cy="4380865"/>
          </a:xfrm>
          <a:prstGeom prst="rect">
            <a:avLst/>
          </a:prstGeom>
        </p:spPr>
      </p:pic>
      <p:pic>
        <p:nvPicPr>
          <p:cNvPr id="9" name="图片 8"/>
          <p:cNvPicPr>
            <a:picLocks noChangeAspect="1"/>
          </p:cNvPicPr>
          <p:nvPr/>
        </p:nvPicPr>
        <p:blipFill>
          <a:blip r:embed="rId4"/>
          <a:stretch>
            <a:fillRect/>
          </a:stretch>
        </p:blipFill>
        <p:spPr>
          <a:xfrm>
            <a:off x="5003800" y="771525"/>
            <a:ext cx="2167255" cy="4324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345440" y="915670"/>
            <a:ext cx="3768725" cy="1199515"/>
          </a:xfrm>
          <a:prstGeom prst="rect">
            <a:avLst/>
          </a:prstGeom>
        </p:spPr>
      </p:pic>
      <p:pic>
        <p:nvPicPr>
          <p:cNvPr id="3" name="图片 2"/>
          <p:cNvPicPr>
            <a:picLocks noChangeAspect="1"/>
          </p:cNvPicPr>
          <p:nvPr/>
        </p:nvPicPr>
        <p:blipFill>
          <a:blip r:embed="rId4"/>
          <a:stretch>
            <a:fillRect/>
          </a:stretch>
        </p:blipFill>
        <p:spPr>
          <a:xfrm>
            <a:off x="4860290" y="1059815"/>
            <a:ext cx="3999230" cy="1136650"/>
          </a:xfrm>
          <a:prstGeom prst="rect">
            <a:avLst/>
          </a:prstGeom>
        </p:spPr>
      </p:pic>
      <p:pic>
        <p:nvPicPr>
          <p:cNvPr id="4" name="图片 3"/>
          <p:cNvPicPr>
            <a:picLocks noChangeAspect="1"/>
          </p:cNvPicPr>
          <p:nvPr/>
        </p:nvPicPr>
        <p:blipFill>
          <a:blip r:embed="rId5"/>
          <a:stretch>
            <a:fillRect/>
          </a:stretch>
        </p:blipFill>
        <p:spPr>
          <a:xfrm>
            <a:off x="511810" y="2571750"/>
            <a:ext cx="4034155" cy="1118235"/>
          </a:xfrm>
          <a:prstGeom prst="rect">
            <a:avLst/>
          </a:prstGeom>
        </p:spPr>
      </p:pic>
      <p:pic>
        <p:nvPicPr>
          <p:cNvPr id="13" name="图片 12"/>
          <p:cNvPicPr>
            <a:picLocks noChangeAspect="1"/>
          </p:cNvPicPr>
          <p:nvPr/>
        </p:nvPicPr>
        <p:blipFill>
          <a:blip r:embed="rId6"/>
          <a:stretch>
            <a:fillRect/>
          </a:stretch>
        </p:blipFill>
        <p:spPr>
          <a:xfrm>
            <a:off x="4932045" y="2427605"/>
            <a:ext cx="3764915" cy="2251710"/>
          </a:xfrm>
          <a:prstGeom prst="rect">
            <a:avLst/>
          </a:prstGeom>
        </p:spPr>
      </p:pic>
      <p:sp>
        <p:nvSpPr>
          <p:cNvPr id="14" name="文本框 13"/>
          <p:cNvSpPr txBox="1"/>
          <p:nvPr/>
        </p:nvSpPr>
        <p:spPr>
          <a:xfrm>
            <a:off x="1691640" y="3651885"/>
            <a:ext cx="2306320" cy="245110"/>
          </a:xfrm>
          <a:prstGeom prst="rect">
            <a:avLst/>
          </a:prstGeom>
          <a:noFill/>
        </p:spPr>
        <p:txBody>
          <a:bodyPr wrap="square" rtlCol="0" anchor="t">
            <a:spAutoFit/>
          </a:bodyPr>
          <a:p>
            <a:r>
              <a:rPr lang="zh-CN" altLang="en-US" sz="1000" b="1"/>
              <a:t>Wiegand Wiring</a:t>
            </a:r>
            <a:endParaRPr lang="zh-CN" altLang="en-US" sz="1000" b="1"/>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10" name="图片 9"/>
          <p:cNvPicPr>
            <a:picLocks noChangeAspect="1"/>
          </p:cNvPicPr>
          <p:nvPr/>
        </p:nvPicPr>
        <p:blipFill>
          <a:blip r:embed="rId3"/>
          <a:stretch>
            <a:fillRect/>
          </a:stretch>
        </p:blipFill>
        <p:spPr>
          <a:xfrm>
            <a:off x="611505" y="1131570"/>
            <a:ext cx="3521710" cy="2892425"/>
          </a:xfrm>
          <a:prstGeom prst="rect">
            <a:avLst/>
          </a:prstGeom>
        </p:spPr>
      </p:pic>
      <p:pic>
        <p:nvPicPr>
          <p:cNvPr id="6" name="图片 5"/>
          <p:cNvPicPr>
            <a:picLocks noChangeAspect="1"/>
          </p:cNvPicPr>
          <p:nvPr/>
        </p:nvPicPr>
        <p:blipFill>
          <a:blip r:embed="rId4"/>
          <a:stretch>
            <a:fillRect/>
          </a:stretch>
        </p:blipFill>
        <p:spPr>
          <a:xfrm>
            <a:off x="4356100" y="1131570"/>
            <a:ext cx="4220210" cy="29927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9" name="图片 8"/>
          <p:cNvPicPr>
            <a:picLocks noChangeAspect="1"/>
          </p:cNvPicPr>
          <p:nvPr/>
        </p:nvPicPr>
        <p:blipFill>
          <a:blip r:embed="rId3"/>
          <a:stretch>
            <a:fillRect/>
          </a:stretch>
        </p:blipFill>
        <p:spPr>
          <a:xfrm>
            <a:off x="511810" y="915670"/>
            <a:ext cx="8282940" cy="3331210"/>
          </a:xfrm>
          <a:prstGeom prst="rect">
            <a:avLst/>
          </a:prstGeom>
        </p:spPr>
      </p:pic>
      <p:sp>
        <p:nvSpPr>
          <p:cNvPr id="3" name="文本框 2"/>
          <p:cNvSpPr txBox="1"/>
          <p:nvPr/>
        </p:nvSpPr>
        <p:spPr>
          <a:xfrm>
            <a:off x="1115695" y="4371975"/>
            <a:ext cx="8601710" cy="521970"/>
          </a:xfrm>
          <a:prstGeom prst="rect">
            <a:avLst/>
          </a:prstGeom>
          <a:noFill/>
        </p:spPr>
        <p:txBody>
          <a:bodyPr wrap="square" rtlCol="0" anchor="t">
            <a:spAutoFit/>
          </a:bodyPr>
          <a:p>
            <a:pPr algn="l">
              <a:buClrTx/>
              <a:buSzTx/>
              <a:buNone/>
            </a:pPr>
            <a:r>
              <a:rPr lang="en-US" sz="1400" dirty="0" smtClean="0">
                <a:sym typeface="+mn-ea"/>
              </a:rPr>
              <a:t> Main User Extended Board</a:t>
            </a:r>
            <a:r>
              <a:rPr lang="en-US" sz="1400" b="1" dirty="0" smtClean="0">
                <a:sym typeface="+mn-ea"/>
              </a:rPr>
              <a:t>                                                      </a:t>
            </a:r>
            <a:r>
              <a:rPr lang="en-US" sz="1400" dirty="0" smtClean="0">
                <a:sym typeface="+mn-ea"/>
              </a:rPr>
              <a:t>    Sub User Extended Board</a:t>
            </a:r>
            <a:endParaRPr lang="en-US" sz="1400" dirty="0" smtClean="0">
              <a:sym typeface="+mn-ea"/>
            </a:endParaRPr>
          </a:p>
          <a:p>
            <a:pPr algn="l">
              <a:buClrTx/>
              <a:buSzTx/>
              <a:buNone/>
            </a:pPr>
            <a:endParaRPr lang="en-US" sz="1400" b="1" dirty="0" smtClean="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 name="文本框 1"/>
          <p:cNvSpPr txBox="1"/>
          <p:nvPr/>
        </p:nvSpPr>
        <p:spPr>
          <a:xfrm>
            <a:off x="251460" y="627380"/>
            <a:ext cx="8601710" cy="1229995"/>
          </a:xfrm>
          <a:prstGeom prst="rect">
            <a:avLst/>
          </a:prstGeom>
          <a:noFill/>
        </p:spPr>
        <p:txBody>
          <a:bodyPr wrap="square" rtlCol="0" anchor="t">
            <a:spAutoFit/>
          </a:bodyPr>
          <a:p>
            <a:pPr algn="l">
              <a:buClrTx/>
              <a:buSzTx/>
              <a:buNone/>
            </a:pPr>
            <a:r>
              <a:rPr lang="en-US" b="1" dirty="0" smtClean="0">
                <a:sym typeface="+mn-ea"/>
              </a:rPr>
              <a:t>Lane Control Board Terminal Description</a:t>
            </a:r>
            <a:endParaRPr lang="en-US" b="1" dirty="0" smtClean="0">
              <a:sym typeface="+mn-ea"/>
            </a:endParaRPr>
          </a:p>
          <a:p>
            <a:pPr algn="l">
              <a:buClrTx/>
              <a:buSzTx/>
              <a:buNone/>
            </a:pPr>
            <a:r>
              <a:rPr lang="en-US" sz="1400" dirty="0" smtClean="0">
                <a:sym typeface="+mn-ea"/>
              </a:rPr>
              <a:t>The lane control board contains debugging port, access control board communication interface, power interface, supercapacitor, IR adapter and ArrowBoard interface, encoder interface, power supply for motor, brake interface, user extended interface board BUS, and interconnecting interface.The picture displayed below is the main control board diagram.</a:t>
            </a:r>
            <a:endParaRPr lang="en-US" sz="1400" dirty="0" smtClean="0">
              <a:sym typeface="+mn-ea"/>
            </a:endParaRPr>
          </a:p>
        </p:txBody>
      </p:sp>
      <p:pic>
        <p:nvPicPr>
          <p:cNvPr id="3" name="图片 2"/>
          <p:cNvPicPr>
            <a:picLocks noChangeAspect="1"/>
          </p:cNvPicPr>
          <p:nvPr/>
        </p:nvPicPr>
        <p:blipFill>
          <a:blip r:embed="rId3"/>
          <a:stretch>
            <a:fillRect/>
          </a:stretch>
        </p:blipFill>
        <p:spPr>
          <a:xfrm>
            <a:off x="618490" y="1899920"/>
            <a:ext cx="3910965" cy="2858135"/>
          </a:xfrm>
          <a:prstGeom prst="rect">
            <a:avLst/>
          </a:prstGeom>
        </p:spPr>
      </p:pic>
      <p:pic>
        <p:nvPicPr>
          <p:cNvPr id="4" name="图片 3"/>
          <p:cNvPicPr>
            <a:picLocks noChangeAspect="1"/>
          </p:cNvPicPr>
          <p:nvPr/>
        </p:nvPicPr>
        <p:blipFill>
          <a:blip r:embed="rId4"/>
          <a:stretch>
            <a:fillRect/>
          </a:stretch>
        </p:blipFill>
        <p:spPr>
          <a:xfrm>
            <a:off x="4932045" y="1924050"/>
            <a:ext cx="4000500" cy="2809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6" name="图片 5"/>
          <p:cNvPicPr>
            <a:picLocks noChangeAspect="1"/>
          </p:cNvPicPr>
          <p:nvPr/>
        </p:nvPicPr>
        <p:blipFill>
          <a:blip r:embed="rId3"/>
          <a:stretch>
            <a:fillRect/>
          </a:stretch>
        </p:blipFill>
        <p:spPr>
          <a:xfrm>
            <a:off x="4716145" y="1188720"/>
            <a:ext cx="4232275" cy="2619375"/>
          </a:xfrm>
          <a:prstGeom prst="rect">
            <a:avLst/>
          </a:prstGeom>
        </p:spPr>
      </p:pic>
      <p:pic>
        <p:nvPicPr>
          <p:cNvPr id="9" name="图片 8"/>
          <p:cNvPicPr>
            <a:picLocks noChangeAspect="1"/>
          </p:cNvPicPr>
          <p:nvPr/>
        </p:nvPicPr>
        <p:blipFill>
          <a:blip r:embed="rId4"/>
          <a:stretch>
            <a:fillRect/>
          </a:stretch>
        </p:blipFill>
        <p:spPr>
          <a:xfrm>
            <a:off x="395605" y="1203960"/>
            <a:ext cx="4187190" cy="2589530"/>
          </a:xfrm>
          <a:prstGeom prst="rect">
            <a:avLst/>
          </a:prstGeom>
        </p:spPr>
      </p:pic>
      <p:sp>
        <p:nvSpPr>
          <p:cNvPr id="3" name="文本框 2"/>
          <p:cNvSpPr txBox="1"/>
          <p:nvPr/>
        </p:nvSpPr>
        <p:spPr>
          <a:xfrm>
            <a:off x="1115695" y="4084320"/>
            <a:ext cx="8601710" cy="521970"/>
          </a:xfrm>
          <a:prstGeom prst="rect">
            <a:avLst/>
          </a:prstGeom>
          <a:noFill/>
        </p:spPr>
        <p:txBody>
          <a:bodyPr wrap="square" rtlCol="0" anchor="t">
            <a:spAutoFit/>
          </a:bodyPr>
          <a:p>
            <a:pPr algn="l">
              <a:buClrTx/>
              <a:buSzTx/>
              <a:buNone/>
            </a:pPr>
            <a:r>
              <a:rPr lang="en-US" sz="1400" dirty="0" smtClean="0">
                <a:sym typeface="+mn-ea"/>
              </a:rPr>
              <a:t> Main Lane Control Board</a:t>
            </a:r>
            <a:r>
              <a:rPr lang="en-US" sz="1400" b="1" dirty="0" smtClean="0">
                <a:sym typeface="+mn-ea"/>
              </a:rPr>
              <a:t>                                                    </a:t>
            </a:r>
            <a:r>
              <a:rPr lang="en-US" sz="1400" dirty="0" smtClean="0">
                <a:sym typeface="+mn-ea"/>
              </a:rPr>
              <a:t>    Sub Lane Control Board Terminal</a:t>
            </a:r>
            <a:endParaRPr lang="en-US" sz="1400" dirty="0" smtClean="0">
              <a:sym typeface="+mn-ea"/>
            </a:endParaRPr>
          </a:p>
          <a:p>
            <a:pPr algn="l">
              <a:buClrTx/>
              <a:buSzTx/>
              <a:buNone/>
            </a:pPr>
            <a:endParaRPr lang="en-US" sz="1400" b="1" dirty="0" smtClean="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文本框 5"/>
          <p:cNvSpPr txBox="1"/>
          <p:nvPr/>
        </p:nvSpPr>
        <p:spPr>
          <a:xfrm>
            <a:off x="188595" y="627380"/>
            <a:ext cx="8275955" cy="798830"/>
          </a:xfrm>
          <a:prstGeom prst="rect">
            <a:avLst/>
          </a:prstGeom>
          <a:noFill/>
        </p:spPr>
        <p:txBody>
          <a:bodyPr wrap="square" rtlCol="0" anchor="t">
            <a:spAutoFit/>
          </a:bodyPr>
          <a:p>
            <a:r>
              <a:rPr lang="en-US" sz="1800" b="1" dirty="0" smtClean="0"/>
              <a:t>IR Modules</a:t>
            </a:r>
            <a:endParaRPr lang="en-US" sz="1400" dirty="0" smtClean="0"/>
          </a:p>
          <a:p>
            <a:r>
              <a:rPr lang="en-US" sz="1400" dirty="0" smtClean="0"/>
              <a:t>The picture displayed below describes the IR adapter and the IR sending/receiving module and their corresponding number on the pedestal.</a:t>
            </a:r>
            <a:endParaRPr lang="en-US" sz="1400" dirty="0" smtClean="0"/>
          </a:p>
        </p:txBody>
      </p:sp>
      <p:pic>
        <p:nvPicPr>
          <p:cNvPr id="4" name="图片 3"/>
          <p:cNvPicPr>
            <a:picLocks noChangeAspect="1"/>
          </p:cNvPicPr>
          <p:nvPr/>
        </p:nvPicPr>
        <p:blipFill>
          <a:blip r:embed="rId3"/>
          <a:stretch>
            <a:fillRect/>
          </a:stretch>
        </p:blipFill>
        <p:spPr>
          <a:xfrm>
            <a:off x="395605" y="1426210"/>
            <a:ext cx="4166235" cy="3229610"/>
          </a:xfrm>
          <a:prstGeom prst="rect">
            <a:avLst/>
          </a:prstGeom>
        </p:spPr>
      </p:pic>
      <p:pic>
        <p:nvPicPr>
          <p:cNvPr id="12" name="图片 11"/>
          <p:cNvPicPr>
            <a:picLocks noChangeAspect="1"/>
          </p:cNvPicPr>
          <p:nvPr/>
        </p:nvPicPr>
        <p:blipFill>
          <a:blip r:embed="rId4"/>
          <a:stretch>
            <a:fillRect/>
          </a:stretch>
        </p:blipFill>
        <p:spPr>
          <a:xfrm>
            <a:off x="4643755" y="1275715"/>
            <a:ext cx="3903980" cy="3470910"/>
          </a:xfrm>
          <a:prstGeom prst="rect">
            <a:avLst/>
          </a:prstGeom>
        </p:spPr>
      </p:pic>
      <p:sp>
        <p:nvSpPr>
          <p:cNvPr id="2" name="文本框 1"/>
          <p:cNvSpPr txBox="1"/>
          <p:nvPr/>
        </p:nvSpPr>
        <p:spPr>
          <a:xfrm>
            <a:off x="5796280" y="4227830"/>
            <a:ext cx="2072005" cy="368300"/>
          </a:xfrm>
          <a:prstGeom prst="rect">
            <a:avLst/>
          </a:prstGeom>
          <a:noFill/>
        </p:spPr>
        <p:txBody>
          <a:bodyPr wrap="none" rtlCol="0" anchor="t">
            <a:spAutoFit/>
          </a:bodyPr>
          <a:p>
            <a:r>
              <a:rPr lang="en-US" dirty="0" smtClean="0">
                <a:sym typeface="+mn-ea"/>
              </a:rPr>
              <a:t>IR sending/receiving</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文本框 5"/>
          <p:cNvSpPr txBox="1"/>
          <p:nvPr/>
        </p:nvSpPr>
        <p:spPr>
          <a:xfrm>
            <a:off x="188595" y="627380"/>
            <a:ext cx="8275955" cy="583565"/>
          </a:xfrm>
          <a:prstGeom prst="rect">
            <a:avLst/>
          </a:prstGeom>
          <a:noFill/>
        </p:spPr>
        <p:txBody>
          <a:bodyPr wrap="square" rtlCol="0" anchor="t">
            <a:spAutoFit/>
          </a:bodyPr>
          <a:p>
            <a:r>
              <a:rPr lang="en-US" sz="1800" b="1" dirty="0" smtClean="0">
                <a:sym typeface="+mn-ea"/>
              </a:rPr>
              <a:t>Upper IR Adapter Board Terminal Description</a:t>
            </a:r>
            <a:endParaRPr lang="en-US" sz="1800" b="1" dirty="0" smtClean="0">
              <a:sym typeface="+mn-ea"/>
            </a:endParaRPr>
          </a:p>
          <a:p>
            <a:r>
              <a:rPr lang="en-US" sz="1400" dirty="0" smtClean="0">
                <a:sym typeface="+mn-ea"/>
              </a:rPr>
              <a:t>Set DIP switch 1 to ON side.</a:t>
            </a:r>
            <a:endParaRPr lang="en-US" sz="1400" dirty="0" smtClean="0">
              <a:sym typeface="+mn-ea"/>
            </a:endParaRPr>
          </a:p>
        </p:txBody>
      </p:sp>
      <p:pic>
        <p:nvPicPr>
          <p:cNvPr id="3" name="图片 2"/>
          <p:cNvPicPr>
            <a:picLocks noChangeAspect="1"/>
          </p:cNvPicPr>
          <p:nvPr/>
        </p:nvPicPr>
        <p:blipFill>
          <a:blip r:embed="rId3"/>
          <a:stretch>
            <a:fillRect/>
          </a:stretch>
        </p:blipFill>
        <p:spPr>
          <a:xfrm>
            <a:off x="683895" y="1203960"/>
            <a:ext cx="4225290" cy="3593465"/>
          </a:xfrm>
          <a:prstGeom prst="rect">
            <a:avLst/>
          </a:prstGeom>
        </p:spPr>
      </p:pic>
      <p:pic>
        <p:nvPicPr>
          <p:cNvPr id="10" name="图片 9"/>
          <p:cNvPicPr>
            <a:picLocks noChangeAspect="1"/>
          </p:cNvPicPr>
          <p:nvPr/>
        </p:nvPicPr>
        <p:blipFill>
          <a:blip r:embed="rId4"/>
          <a:stretch>
            <a:fillRect/>
          </a:stretch>
        </p:blipFill>
        <p:spPr>
          <a:xfrm>
            <a:off x="4715510" y="1347470"/>
            <a:ext cx="3838575" cy="3190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文本框 5"/>
          <p:cNvSpPr txBox="1"/>
          <p:nvPr/>
        </p:nvSpPr>
        <p:spPr>
          <a:xfrm>
            <a:off x="188595" y="627380"/>
            <a:ext cx="8275955" cy="521970"/>
          </a:xfrm>
          <a:prstGeom prst="rect">
            <a:avLst/>
          </a:prstGeom>
          <a:noFill/>
        </p:spPr>
        <p:txBody>
          <a:bodyPr wrap="square" rtlCol="0" anchor="t">
            <a:spAutoFit/>
          </a:bodyPr>
          <a:p>
            <a:r>
              <a:rPr lang="en-US" sz="1400" b="1" dirty="0" smtClean="0">
                <a:sym typeface="+mn-ea"/>
              </a:rPr>
              <a:t>Lower IR Adapter Board Terminal Description</a:t>
            </a:r>
            <a:endParaRPr lang="en-US" sz="1400" b="1" dirty="0" smtClean="0">
              <a:sym typeface="+mn-ea"/>
            </a:endParaRPr>
          </a:p>
          <a:p>
            <a:r>
              <a:rPr lang="en-US" sz="1400" dirty="0" smtClean="0">
                <a:sym typeface="+mn-ea"/>
              </a:rPr>
              <a:t>Set DIP switch 2 to ON side. </a:t>
            </a:r>
            <a:endParaRPr lang="en-US" sz="1400" dirty="0" smtClean="0"/>
          </a:p>
        </p:txBody>
      </p:sp>
      <p:pic>
        <p:nvPicPr>
          <p:cNvPr id="3" name="图片 2"/>
          <p:cNvPicPr>
            <a:picLocks noChangeAspect="1"/>
          </p:cNvPicPr>
          <p:nvPr/>
        </p:nvPicPr>
        <p:blipFill>
          <a:blip r:embed="rId3"/>
          <a:stretch>
            <a:fillRect/>
          </a:stretch>
        </p:blipFill>
        <p:spPr>
          <a:xfrm>
            <a:off x="350520" y="1419225"/>
            <a:ext cx="5299710" cy="2709545"/>
          </a:xfrm>
          <a:prstGeom prst="rect">
            <a:avLst/>
          </a:prstGeom>
        </p:spPr>
      </p:pic>
      <p:pic>
        <p:nvPicPr>
          <p:cNvPr id="4" name="图片 3"/>
          <p:cNvPicPr>
            <a:picLocks noChangeAspect="1"/>
          </p:cNvPicPr>
          <p:nvPr/>
        </p:nvPicPr>
        <p:blipFill>
          <a:blip r:embed="rId4"/>
          <a:stretch>
            <a:fillRect/>
          </a:stretch>
        </p:blipFill>
        <p:spPr>
          <a:xfrm>
            <a:off x="6012180" y="1419225"/>
            <a:ext cx="2404745" cy="3185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文本框 5"/>
          <p:cNvSpPr txBox="1"/>
          <p:nvPr/>
        </p:nvSpPr>
        <p:spPr>
          <a:xfrm>
            <a:off x="188595" y="627380"/>
            <a:ext cx="8275955" cy="583565"/>
          </a:xfrm>
          <a:prstGeom prst="rect">
            <a:avLst/>
          </a:prstGeom>
          <a:noFill/>
        </p:spPr>
        <p:txBody>
          <a:bodyPr wrap="square" rtlCol="0" anchor="t">
            <a:spAutoFit/>
          </a:bodyPr>
          <a:p>
            <a:r>
              <a:rPr lang="en-US" sz="1800" b="1" dirty="0" smtClean="0"/>
              <a:t>Card Reader Board Terminal Description</a:t>
            </a:r>
            <a:endParaRPr lang="en-US" sz="1400" dirty="0" smtClean="0"/>
          </a:p>
          <a:p>
            <a:r>
              <a:rPr lang="en-US" sz="1400" dirty="0" smtClean="0"/>
              <a:t>The card reader board can be connected to the access control board via USB interface.</a:t>
            </a:r>
            <a:endParaRPr lang="en-US" sz="1400" dirty="0" smtClean="0"/>
          </a:p>
        </p:txBody>
      </p:sp>
      <p:pic>
        <p:nvPicPr>
          <p:cNvPr id="4" name="图片 3"/>
          <p:cNvPicPr>
            <a:picLocks noChangeAspect="1"/>
          </p:cNvPicPr>
          <p:nvPr/>
        </p:nvPicPr>
        <p:blipFill>
          <a:blip r:embed="rId3"/>
          <a:stretch>
            <a:fillRect/>
          </a:stretch>
        </p:blipFill>
        <p:spPr>
          <a:xfrm>
            <a:off x="7020560" y="1892300"/>
            <a:ext cx="2056130" cy="2045970"/>
          </a:xfrm>
          <a:prstGeom prst="rect">
            <a:avLst/>
          </a:prstGeom>
        </p:spPr>
      </p:pic>
      <p:pic>
        <p:nvPicPr>
          <p:cNvPr id="3" name="图片 2"/>
          <p:cNvPicPr>
            <a:picLocks noChangeAspect="1"/>
          </p:cNvPicPr>
          <p:nvPr/>
        </p:nvPicPr>
        <p:blipFill>
          <a:blip r:embed="rId4"/>
          <a:stretch>
            <a:fillRect/>
          </a:stretch>
        </p:blipFill>
        <p:spPr>
          <a:xfrm>
            <a:off x="17145" y="1419860"/>
            <a:ext cx="4534535" cy="2518410"/>
          </a:xfrm>
          <a:prstGeom prst="rect">
            <a:avLst/>
          </a:prstGeom>
        </p:spPr>
      </p:pic>
      <p:pic>
        <p:nvPicPr>
          <p:cNvPr id="9" name="图片 8"/>
          <p:cNvPicPr>
            <a:picLocks noChangeAspect="1"/>
          </p:cNvPicPr>
          <p:nvPr/>
        </p:nvPicPr>
        <p:blipFill>
          <a:blip r:embed="rId5"/>
          <a:stretch>
            <a:fillRect/>
          </a:stretch>
        </p:blipFill>
        <p:spPr>
          <a:xfrm>
            <a:off x="4356100" y="1491615"/>
            <a:ext cx="2414905" cy="33096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3" name="文本框 2"/>
          <p:cNvSpPr txBox="1"/>
          <p:nvPr/>
        </p:nvSpPr>
        <p:spPr>
          <a:xfrm>
            <a:off x="231140" y="627380"/>
            <a:ext cx="2540000" cy="368300"/>
          </a:xfrm>
          <a:prstGeom prst="rect">
            <a:avLst/>
          </a:prstGeom>
          <a:noFill/>
        </p:spPr>
        <p:txBody>
          <a:bodyPr wrap="square" rtlCol="0" anchor="t">
            <a:spAutoFit/>
          </a:bodyPr>
          <a:p>
            <a:r>
              <a:rPr lang="en-US" b="1" dirty="0" smtClean="0"/>
              <a:t>Light Introduction</a:t>
            </a:r>
            <a:endParaRPr lang="en-US" b="1" dirty="0" smtClean="0"/>
          </a:p>
        </p:txBody>
      </p:sp>
      <p:pic>
        <p:nvPicPr>
          <p:cNvPr id="12" name="图片 11"/>
          <p:cNvPicPr>
            <a:picLocks noChangeAspect="1"/>
          </p:cNvPicPr>
          <p:nvPr/>
        </p:nvPicPr>
        <p:blipFill>
          <a:blip r:embed="rId3"/>
          <a:stretch>
            <a:fillRect/>
          </a:stretch>
        </p:blipFill>
        <p:spPr>
          <a:xfrm>
            <a:off x="323850" y="1059815"/>
            <a:ext cx="4862195" cy="1680210"/>
          </a:xfrm>
          <a:prstGeom prst="rect">
            <a:avLst/>
          </a:prstGeom>
        </p:spPr>
      </p:pic>
      <p:pic>
        <p:nvPicPr>
          <p:cNvPr id="10" name="图片 9"/>
          <p:cNvPicPr>
            <a:picLocks noChangeAspect="1"/>
          </p:cNvPicPr>
          <p:nvPr/>
        </p:nvPicPr>
        <p:blipFill>
          <a:blip r:embed="rId4"/>
          <a:stretch>
            <a:fillRect/>
          </a:stretch>
        </p:blipFill>
        <p:spPr>
          <a:xfrm>
            <a:off x="4860290" y="1347470"/>
            <a:ext cx="3992245" cy="2754630"/>
          </a:xfrm>
          <a:prstGeom prst="rect">
            <a:avLst/>
          </a:prstGeom>
        </p:spPr>
      </p:pic>
      <p:pic>
        <p:nvPicPr>
          <p:cNvPr id="13" name="图片 12"/>
          <p:cNvPicPr>
            <a:picLocks noChangeAspect="1"/>
          </p:cNvPicPr>
          <p:nvPr/>
        </p:nvPicPr>
        <p:blipFill>
          <a:blip r:embed="rId5"/>
          <a:stretch>
            <a:fillRect/>
          </a:stretch>
        </p:blipFill>
        <p:spPr>
          <a:xfrm>
            <a:off x="323850" y="2644140"/>
            <a:ext cx="4316730" cy="21482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6" name="文本框 5"/>
          <p:cNvSpPr txBox="1"/>
          <p:nvPr/>
        </p:nvSpPr>
        <p:spPr>
          <a:xfrm>
            <a:off x="179705" y="627380"/>
            <a:ext cx="8275955" cy="368300"/>
          </a:xfrm>
          <a:prstGeom prst="rect">
            <a:avLst/>
          </a:prstGeom>
          <a:noFill/>
        </p:spPr>
        <p:txBody>
          <a:bodyPr wrap="square" rtlCol="0" anchor="t">
            <a:spAutoFit/>
          </a:bodyPr>
          <a:p>
            <a:r>
              <a:rPr lang="en-US" sz="1800" b="1" dirty="0" smtClean="0">
                <a:sym typeface="+mn-ea"/>
              </a:rPr>
              <a:t>Side Light Board</a:t>
            </a:r>
            <a:endParaRPr lang="en-US" sz="1800" b="1" dirty="0" smtClean="0">
              <a:sym typeface="+mn-ea"/>
            </a:endParaRPr>
          </a:p>
        </p:txBody>
      </p:sp>
      <p:pic>
        <p:nvPicPr>
          <p:cNvPr id="4" name="图片 3"/>
          <p:cNvPicPr>
            <a:picLocks noChangeAspect="1"/>
          </p:cNvPicPr>
          <p:nvPr/>
        </p:nvPicPr>
        <p:blipFill>
          <a:blip r:embed="rId3"/>
          <a:stretch>
            <a:fillRect/>
          </a:stretch>
        </p:blipFill>
        <p:spPr>
          <a:xfrm>
            <a:off x="3563620" y="1275715"/>
            <a:ext cx="3192145" cy="2762250"/>
          </a:xfrm>
          <a:prstGeom prst="rect">
            <a:avLst/>
          </a:prstGeom>
        </p:spPr>
      </p:pic>
      <p:pic>
        <p:nvPicPr>
          <p:cNvPr id="11" name="图片 10"/>
          <p:cNvPicPr>
            <a:picLocks noChangeAspect="1"/>
          </p:cNvPicPr>
          <p:nvPr/>
        </p:nvPicPr>
        <p:blipFill>
          <a:blip r:embed="rId4"/>
          <a:stretch>
            <a:fillRect/>
          </a:stretch>
        </p:blipFill>
        <p:spPr>
          <a:xfrm>
            <a:off x="6948170" y="1076960"/>
            <a:ext cx="2003425" cy="3801110"/>
          </a:xfrm>
          <a:prstGeom prst="rect">
            <a:avLst/>
          </a:prstGeom>
        </p:spPr>
      </p:pic>
      <p:pic>
        <p:nvPicPr>
          <p:cNvPr id="2" name="图片 1"/>
          <p:cNvPicPr>
            <a:picLocks noChangeAspect="1"/>
          </p:cNvPicPr>
          <p:nvPr/>
        </p:nvPicPr>
        <p:blipFill>
          <a:blip r:embed="rId5"/>
          <a:stretch>
            <a:fillRect/>
          </a:stretch>
        </p:blipFill>
        <p:spPr>
          <a:xfrm>
            <a:off x="251460" y="1419860"/>
            <a:ext cx="3147060" cy="2695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2278380"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rPr>
              <a:t>Components Introduction</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rcRect t="10250"/>
          <a:stretch>
            <a:fillRect/>
          </a:stretch>
        </p:blipFill>
        <p:spPr>
          <a:xfrm>
            <a:off x="1475740" y="1275715"/>
            <a:ext cx="6572885" cy="3133725"/>
          </a:xfrm>
          <a:prstGeom prst="rect">
            <a:avLst/>
          </a:prstGeom>
        </p:spPr>
      </p:pic>
      <p:sp>
        <p:nvSpPr>
          <p:cNvPr id="9" name="文本框 8"/>
          <p:cNvSpPr txBox="1"/>
          <p:nvPr/>
        </p:nvSpPr>
        <p:spPr>
          <a:xfrm>
            <a:off x="179705" y="627380"/>
            <a:ext cx="8275955" cy="368300"/>
          </a:xfrm>
          <a:prstGeom prst="rect">
            <a:avLst/>
          </a:prstGeom>
          <a:noFill/>
        </p:spPr>
        <p:txBody>
          <a:bodyPr wrap="square" rtlCol="0" anchor="t">
            <a:spAutoFit/>
          </a:bodyPr>
          <a:p>
            <a:r>
              <a:rPr lang="en-US" sz="1800" b="1" dirty="0" smtClean="0">
                <a:sym typeface="+mn-ea"/>
              </a:rPr>
              <a:t>Side Light Position</a:t>
            </a:r>
            <a:endParaRPr lang="en-US" sz="1800" b="1" dirty="0" smtClean="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58347" y="2013018"/>
            <a:ext cx="8785654" cy="10975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700"/>
          <a:stretch>
            <a:fillRect/>
          </a:stretch>
        </p:blipFill>
        <p:spPr>
          <a:xfrm flipV="1">
            <a:off x="8" y="2013012"/>
            <a:ext cx="1754652" cy="1101221"/>
          </a:xfrm>
          <a:prstGeom prst="rect">
            <a:avLst/>
          </a:prstGeom>
        </p:spPr>
      </p:pic>
      <p:sp>
        <p:nvSpPr>
          <p:cNvPr id="6" name="文本框 5"/>
          <p:cNvSpPr txBox="1"/>
          <p:nvPr/>
        </p:nvSpPr>
        <p:spPr>
          <a:xfrm>
            <a:off x="-27383" y="2142637"/>
            <a:ext cx="1280747" cy="742950"/>
          </a:xfrm>
          <a:prstGeom prst="rect">
            <a:avLst/>
          </a:prstGeom>
          <a:noFill/>
        </p:spPr>
        <p:txBody>
          <a:bodyPr wrap="square" lIns="51424" tIns="25716" rIns="51424" bIns="25716" rtlCol="0">
            <a:spAutoFit/>
          </a:bodyPr>
          <a:lstStyle/>
          <a:p>
            <a:r>
              <a:rPr lang="en-US" altLang="zh-CN" sz="4500" b="1" dirty="0" smtClean="0">
                <a:solidFill>
                  <a:prstClr val="white"/>
                </a:solidFill>
                <a:latin typeface="微软雅黑" panose="020B0503020204020204" charset="-122"/>
                <a:ea typeface="微软雅黑" panose="020B0503020204020204" charset="-122"/>
              </a:rPr>
              <a:t>P.04</a:t>
            </a:r>
            <a:endParaRPr lang="zh-CN" altLang="en-US" sz="4500" b="1" dirty="0">
              <a:solidFill>
                <a:prstClr val="white"/>
              </a:solidFill>
              <a:latin typeface="微软雅黑" panose="020B0503020204020204" charset="-122"/>
              <a:ea typeface="微软雅黑" panose="020B0503020204020204" charset="-122"/>
            </a:endParaRPr>
          </a:p>
        </p:txBody>
      </p:sp>
      <p:sp>
        <p:nvSpPr>
          <p:cNvPr id="8" name="文本框 7"/>
          <p:cNvSpPr txBox="1"/>
          <p:nvPr/>
        </p:nvSpPr>
        <p:spPr>
          <a:xfrm>
            <a:off x="2033686" y="2367946"/>
            <a:ext cx="4997935" cy="396875"/>
          </a:xfrm>
          <a:prstGeom prst="rect">
            <a:avLst/>
          </a:prstGeom>
          <a:noFill/>
        </p:spPr>
        <p:txBody>
          <a:bodyPr wrap="square" lIns="51424" tIns="25716" rIns="51424" bIns="25716" rtlCol="0">
            <a:spAutoFit/>
          </a:bodyPr>
          <a:lstStyle/>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rPr>
              <a:t>Activation and Test</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1716405"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Activation and test</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endParaRPr>
          </a:p>
        </p:txBody>
      </p:sp>
      <p:pic>
        <p:nvPicPr>
          <p:cNvPr id="2" name="图片 1"/>
          <p:cNvPicPr>
            <a:picLocks noChangeAspect="1"/>
          </p:cNvPicPr>
          <p:nvPr/>
        </p:nvPicPr>
        <p:blipFill>
          <a:blip r:embed="rId3"/>
          <a:stretch>
            <a:fillRect/>
          </a:stretch>
        </p:blipFill>
        <p:spPr>
          <a:xfrm>
            <a:off x="323850" y="692150"/>
            <a:ext cx="6265545" cy="3759200"/>
          </a:xfrm>
          <a:prstGeom prst="rect">
            <a:avLst/>
          </a:prstGeom>
        </p:spPr>
      </p:pic>
      <p:pic>
        <p:nvPicPr>
          <p:cNvPr id="3" name="图片 2"/>
          <p:cNvPicPr>
            <a:picLocks noChangeAspect="1"/>
          </p:cNvPicPr>
          <p:nvPr/>
        </p:nvPicPr>
        <p:blipFill>
          <a:blip r:embed="rId4"/>
          <a:stretch>
            <a:fillRect/>
          </a:stretch>
        </p:blipFill>
        <p:spPr>
          <a:xfrm>
            <a:off x="618490" y="692150"/>
            <a:ext cx="6820535" cy="3694430"/>
          </a:xfrm>
          <a:prstGeom prst="rect">
            <a:avLst/>
          </a:prstGeom>
        </p:spPr>
      </p:pic>
      <p:pic>
        <p:nvPicPr>
          <p:cNvPr id="6" name="图片 5"/>
          <p:cNvPicPr>
            <a:picLocks noChangeAspect="1"/>
          </p:cNvPicPr>
          <p:nvPr/>
        </p:nvPicPr>
        <p:blipFill>
          <a:blip r:embed="rId5"/>
          <a:stretch>
            <a:fillRect/>
          </a:stretch>
        </p:blipFill>
        <p:spPr>
          <a:xfrm>
            <a:off x="1043940" y="692150"/>
            <a:ext cx="6572885" cy="3524250"/>
          </a:xfrm>
          <a:prstGeom prst="rect">
            <a:avLst/>
          </a:prstGeom>
        </p:spPr>
      </p:pic>
      <p:pic>
        <p:nvPicPr>
          <p:cNvPr id="11" name="图片 10"/>
          <p:cNvPicPr>
            <a:picLocks noChangeAspect="1"/>
          </p:cNvPicPr>
          <p:nvPr/>
        </p:nvPicPr>
        <p:blipFill>
          <a:blip r:embed="rId6"/>
          <a:stretch>
            <a:fillRect/>
          </a:stretch>
        </p:blipFill>
        <p:spPr>
          <a:xfrm>
            <a:off x="1619885" y="773430"/>
            <a:ext cx="7344410" cy="35318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pic>
        <p:nvPicPr>
          <p:cNvPr id="2" name="图片 1"/>
          <p:cNvPicPr>
            <a:picLocks noChangeAspect="1"/>
          </p:cNvPicPr>
          <p:nvPr/>
        </p:nvPicPr>
        <p:blipFill>
          <a:blip r:embed="rId3"/>
          <a:stretch>
            <a:fillRect/>
          </a:stretch>
        </p:blipFill>
        <p:spPr>
          <a:xfrm>
            <a:off x="231140" y="546100"/>
            <a:ext cx="7361555" cy="3964305"/>
          </a:xfrm>
          <a:prstGeom prst="rect">
            <a:avLst/>
          </a:prstGeom>
        </p:spPr>
      </p:pic>
      <p:sp>
        <p:nvSpPr>
          <p:cNvPr id="58" name="矩形 57"/>
          <p:cNvSpPr/>
          <p:nvPr/>
        </p:nvSpPr>
        <p:spPr>
          <a:xfrm>
            <a:off x="618582" y="246877"/>
            <a:ext cx="1716405"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Activation and test</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4"/>
          <a:stretch>
            <a:fillRect/>
          </a:stretch>
        </p:blipFill>
        <p:spPr>
          <a:xfrm>
            <a:off x="539750" y="498475"/>
            <a:ext cx="7590790" cy="4059555"/>
          </a:xfrm>
          <a:prstGeom prst="rect">
            <a:avLst/>
          </a:prstGeom>
        </p:spPr>
      </p:pic>
      <p:pic>
        <p:nvPicPr>
          <p:cNvPr id="4" name="图片 3"/>
          <p:cNvPicPr>
            <a:picLocks noChangeAspect="1"/>
          </p:cNvPicPr>
          <p:nvPr/>
        </p:nvPicPr>
        <p:blipFill>
          <a:blip r:embed="rId5"/>
          <a:stretch>
            <a:fillRect/>
          </a:stretch>
        </p:blipFill>
        <p:spPr>
          <a:xfrm>
            <a:off x="827405" y="483870"/>
            <a:ext cx="7665720" cy="4151630"/>
          </a:xfrm>
          <a:prstGeom prst="rect">
            <a:avLst/>
          </a:prstGeom>
        </p:spPr>
      </p:pic>
      <p:pic>
        <p:nvPicPr>
          <p:cNvPr id="6" name="图片 5"/>
          <p:cNvPicPr>
            <a:picLocks noChangeAspect="1"/>
          </p:cNvPicPr>
          <p:nvPr/>
        </p:nvPicPr>
        <p:blipFill>
          <a:blip r:embed="rId6"/>
          <a:stretch>
            <a:fillRect/>
          </a:stretch>
        </p:blipFill>
        <p:spPr>
          <a:xfrm>
            <a:off x="1115695" y="521970"/>
            <a:ext cx="7468235" cy="3871595"/>
          </a:xfrm>
          <a:prstGeom prst="rect">
            <a:avLst/>
          </a:prstGeom>
        </p:spPr>
      </p:pic>
      <p:pic>
        <p:nvPicPr>
          <p:cNvPr id="9" name="图片 8"/>
          <p:cNvPicPr>
            <a:picLocks noChangeAspect="1"/>
          </p:cNvPicPr>
          <p:nvPr/>
        </p:nvPicPr>
        <p:blipFill>
          <a:blip r:embed="rId7"/>
          <a:stretch>
            <a:fillRect/>
          </a:stretch>
        </p:blipFill>
        <p:spPr>
          <a:xfrm>
            <a:off x="1403985" y="483870"/>
            <a:ext cx="7329170" cy="4010025"/>
          </a:xfrm>
          <a:prstGeom prst="rect">
            <a:avLst/>
          </a:prstGeom>
        </p:spPr>
      </p:pic>
      <p:pic>
        <p:nvPicPr>
          <p:cNvPr id="12" name="图片 11"/>
          <p:cNvPicPr>
            <a:picLocks noChangeAspect="1"/>
          </p:cNvPicPr>
          <p:nvPr/>
        </p:nvPicPr>
        <p:blipFill>
          <a:blip r:embed="rId8"/>
          <a:stretch>
            <a:fillRect/>
          </a:stretch>
        </p:blipFill>
        <p:spPr>
          <a:xfrm>
            <a:off x="1691640" y="389255"/>
            <a:ext cx="7813675" cy="4198620"/>
          </a:xfrm>
          <a:prstGeom prst="rect">
            <a:avLst/>
          </a:prstGeom>
        </p:spPr>
      </p:pic>
      <p:pic>
        <p:nvPicPr>
          <p:cNvPr id="13" name="图片 12"/>
          <p:cNvPicPr>
            <a:picLocks noChangeAspect="1"/>
          </p:cNvPicPr>
          <p:nvPr/>
        </p:nvPicPr>
        <p:blipFill>
          <a:blip r:embed="rId9"/>
          <a:stretch>
            <a:fillRect/>
          </a:stretch>
        </p:blipFill>
        <p:spPr>
          <a:xfrm>
            <a:off x="2051685" y="555625"/>
            <a:ext cx="7221855" cy="38474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6" name="图片 5"/>
          <p:cNvPicPr>
            <a:picLocks noChangeAspect="1"/>
          </p:cNvPicPr>
          <p:nvPr/>
        </p:nvPicPr>
        <p:blipFill>
          <a:blip r:embed="rId1"/>
          <a:stretch>
            <a:fillRect/>
          </a:stretch>
        </p:blipFill>
        <p:spPr>
          <a:xfrm>
            <a:off x="231140" y="627380"/>
            <a:ext cx="7685405" cy="4012565"/>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618" y="223935"/>
            <a:ext cx="5531439" cy="335368"/>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1" y="1"/>
            <a:ext cx="911438" cy="809030"/>
          </a:xfrm>
          <a:prstGeom prst="rect">
            <a:avLst/>
          </a:prstGeom>
        </p:spPr>
      </p:pic>
      <p:sp>
        <p:nvSpPr>
          <p:cNvPr id="58" name="矩形 57"/>
          <p:cNvSpPr/>
          <p:nvPr/>
        </p:nvSpPr>
        <p:spPr>
          <a:xfrm>
            <a:off x="618582" y="246877"/>
            <a:ext cx="1716405" cy="299085"/>
          </a:xfrm>
          <a:prstGeom prst="rect">
            <a:avLst/>
          </a:prstGeom>
        </p:spPr>
        <p:txBody>
          <a:bodyPr wrap="none">
            <a:spAutoFit/>
          </a:bodyPr>
          <a:lstStyle/>
          <a:p>
            <a:pPr algn="l"/>
            <a:r>
              <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sym typeface="+mn-ea"/>
              </a:rPr>
              <a:t>Activation and test</a:t>
            </a:r>
            <a:endParaRPr lang="en-US"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9" name="图片 8"/>
          <p:cNvPicPr>
            <a:picLocks noChangeAspect="1"/>
          </p:cNvPicPr>
          <p:nvPr/>
        </p:nvPicPr>
        <p:blipFill>
          <a:blip r:embed="rId4"/>
          <a:stretch>
            <a:fillRect/>
          </a:stretch>
        </p:blipFill>
        <p:spPr>
          <a:xfrm>
            <a:off x="574040" y="719455"/>
            <a:ext cx="7263130" cy="3705225"/>
          </a:xfrm>
          <a:prstGeom prst="rect">
            <a:avLst/>
          </a:prstGeom>
        </p:spPr>
      </p:pic>
      <p:pic>
        <p:nvPicPr>
          <p:cNvPr id="10" name="图片 9"/>
          <p:cNvPicPr>
            <a:picLocks noChangeAspect="1"/>
          </p:cNvPicPr>
          <p:nvPr/>
        </p:nvPicPr>
        <p:blipFill>
          <a:blip r:embed="rId5"/>
          <a:stretch>
            <a:fillRect/>
          </a:stretch>
        </p:blipFill>
        <p:spPr>
          <a:xfrm>
            <a:off x="905510" y="719455"/>
            <a:ext cx="7122795" cy="3691890"/>
          </a:xfrm>
          <a:prstGeom prst="rect">
            <a:avLst/>
          </a:prstGeom>
        </p:spPr>
      </p:pic>
      <p:pic>
        <p:nvPicPr>
          <p:cNvPr id="11" name="图片 10"/>
          <p:cNvPicPr>
            <a:picLocks noChangeAspect="1"/>
          </p:cNvPicPr>
          <p:nvPr/>
        </p:nvPicPr>
        <p:blipFill>
          <a:blip r:embed="rId6"/>
          <a:stretch>
            <a:fillRect/>
          </a:stretch>
        </p:blipFill>
        <p:spPr>
          <a:xfrm>
            <a:off x="1187450" y="611505"/>
            <a:ext cx="7414260" cy="3867785"/>
          </a:xfrm>
          <a:prstGeom prst="rect">
            <a:avLst/>
          </a:prstGeom>
        </p:spPr>
      </p:pic>
      <p:pic>
        <p:nvPicPr>
          <p:cNvPr id="15" name="图片 14"/>
          <p:cNvPicPr>
            <a:picLocks noChangeAspect="1"/>
          </p:cNvPicPr>
          <p:nvPr/>
        </p:nvPicPr>
        <p:blipFill>
          <a:blip r:embed="rId7"/>
          <a:stretch>
            <a:fillRect/>
          </a:stretch>
        </p:blipFill>
        <p:spPr>
          <a:xfrm>
            <a:off x="1547495" y="611505"/>
            <a:ext cx="7580630" cy="4021455"/>
          </a:xfrm>
          <a:prstGeom prst="rect">
            <a:avLst/>
          </a:prstGeom>
        </p:spPr>
      </p:pic>
      <p:pic>
        <p:nvPicPr>
          <p:cNvPr id="16" name="图片 15"/>
          <p:cNvPicPr>
            <a:picLocks noChangeAspect="1"/>
          </p:cNvPicPr>
          <p:nvPr/>
        </p:nvPicPr>
        <p:blipFill>
          <a:blip r:embed="rId8"/>
          <a:stretch>
            <a:fillRect/>
          </a:stretch>
        </p:blipFill>
        <p:spPr>
          <a:xfrm>
            <a:off x="1907540" y="671195"/>
            <a:ext cx="7428230" cy="39014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358347" y="2013018"/>
            <a:ext cx="8785654" cy="109750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700"/>
          <a:stretch>
            <a:fillRect/>
          </a:stretch>
        </p:blipFill>
        <p:spPr>
          <a:xfrm flipV="1">
            <a:off x="8" y="2013012"/>
            <a:ext cx="1754652" cy="1101221"/>
          </a:xfrm>
          <a:prstGeom prst="rect">
            <a:avLst/>
          </a:prstGeom>
        </p:spPr>
      </p:pic>
      <p:sp>
        <p:nvSpPr>
          <p:cNvPr id="6" name="文本框 5"/>
          <p:cNvSpPr txBox="1"/>
          <p:nvPr/>
        </p:nvSpPr>
        <p:spPr>
          <a:xfrm>
            <a:off x="-27383" y="2142637"/>
            <a:ext cx="1280747" cy="742950"/>
          </a:xfrm>
          <a:prstGeom prst="rect">
            <a:avLst/>
          </a:prstGeom>
          <a:noFill/>
        </p:spPr>
        <p:txBody>
          <a:bodyPr wrap="square" lIns="51424" tIns="25716" rIns="51424" bIns="25716" rtlCol="0">
            <a:spAutoFit/>
          </a:bodyPr>
          <a:lstStyle/>
          <a:p>
            <a:r>
              <a:rPr lang="en-US" altLang="zh-CN" sz="4500" b="1" dirty="0" smtClean="0">
                <a:solidFill>
                  <a:prstClr val="white"/>
                </a:solidFill>
                <a:latin typeface="微软雅黑" panose="020B0503020204020204" charset="-122"/>
                <a:ea typeface="微软雅黑" panose="020B0503020204020204" charset="-122"/>
              </a:rPr>
              <a:t>P.05</a:t>
            </a:r>
            <a:endParaRPr lang="zh-CN" altLang="en-US" sz="4500" b="1" dirty="0">
              <a:solidFill>
                <a:prstClr val="white"/>
              </a:solidFill>
              <a:latin typeface="微软雅黑" panose="020B0503020204020204" charset="-122"/>
              <a:ea typeface="微软雅黑" panose="020B0503020204020204" charset="-122"/>
            </a:endParaRPr>
          </a:p>
        </p:txBody>
      </p:sp>
      <p:sp>
        <p:nvSpPr>
          <p:cNvPr id="8" name="文本框 7"/>
          <p:cNvSpPr txBox="1"/>
          <p:nvPr/>
        </p:nvSpPr>
        <p:spPr>
          <a:xfrm>
            <a:off x="2033686" y="2367946"/>
            <a:ext cx="4997935" cy="396875"/>
          </a:xfrm>
          <a:prstGeom prst="rect">
            <a:avLst/>
          </a:prstGeom>
          <a:noFill/>
        </p:spPr>
        <p:txBody>
          <a:bodyPr wrap="square" lIns="51424" tIns="25716" rIns="51424" bIns="25716" rtlCol="0">
            <a:spAutoFit/>
          </a:bodyPr>
          <a:lstStyle/>
          <a:p>
            <a:r>
              <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rPr>
              <a:t>Appendix</a:t>
            </a:r>
            <a:endParaRPr lang="en-US" altLang="zh-CN" sz="2250" b="1" dirty="0">
              <a:solidFill>
                <a:srgbClr val="D71920"/>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6045" y="217805"/>
            <a:ext cx="7570470" cy="335280"/>
          </a:xfrm>
          <a:prstGeom prst="rect">
            <a:avLst/>
          </a:prstGeom>
        </p:spPr>
      </p:pic>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 y="1"/>
            <a:ext cx="911438" cy="809030"/>
          </a:xfrm>
          <a:prstGeom prst="rect">
            <a:avLst/>
          </a:prstGeom>
        </p:spPr>
      </p:pic>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9" name="TextBox 6"/>
          <p:cNvSpPr txBox="1"/>
          <p:nvPr/>
        </p:nvSpPr>
        <p:spPr>
          <a:xfrm>
            <a:off x="574040" y="267335"/>
            <a:ext cx="5640070" cy="506730"/>
          </a:xfrm>
          <a:prstGeom prst="rect">
            <a:avLst/>
          </a:prstGeom>
          <a:noFill/>
        </p:spPr>
        <p:txBody>
          <a:bodyPr wrap="square" rtlCol="0">
            <a:spAutoFit/>
          </a:bodyPr>
          <a:lstStyle/>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Appendix A. Tips When Collecting/Comparing Face</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Picture</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11" name="图片 10"/>
          <p:cNvPicPr>
            <a:picLocks noChangeAspect="1"/>
          </p:cNvPicPr>
          <p:nvPr/>
        </p:nvPicPr>
        <p:blipFill>
          <a:blip r:embed="rId3"/>
          <a:stretch>
            <a:fillRect/>
          </a:stretch>
        </p:blipFill>
        <p:spPr>
          <a:xfrm>
            <a:off x="2339340" y="555625"/>
            <a:ext cx="4175760" cy="4468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6045" y="217805"/>
            <a:ext cx="4552315" cy="335280"/>
          </a:xfrm>
          <a:prstGeom prst="rect">
            <a:avLst/>
          </a:prstGeom>
        </p:spPr>
      </p:pic>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 y="1"/>
            <a:ext cx="911438" cy="809030"/>
          </a:xfrm>
          <a:prstGeom prst="rect">
            <a:avLst/>
          </a:prstGeom>
        </p:spPr>
      </p:pic>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9" name="TextBox 6"/>
          <p:cNvSpPr txBox="1"/>
          <p:nvPr/>
        </p:nvSpPr>
        <p:spPr>
          <a:xfrm>
            <a:off x="574040" y="267335"/>
            <a:ext cx="3421380" cy="299085"/>
          </a:xfrm>
          <a:prstGeom prst="rect">
            <a:avLst/>
          </a:prstGeom>
          <a:noFill/>
        </p:spPr>
        <p:txBody>
          <a:bodyPr wrap="square" rtlCol="0">
            <a:spAutoFit/>
          </a:bodyPr>
          <a:lstStyle/>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Appendix B. DIP Switch</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2" name="图片 1"/>
          <p:cNvPicPr>
            <a:picLocks noChangeAspect="1"/>
          </p:cNvPicPr>
          <p:nvPr/>
        </p:nvPicPr>
        <p:blipFill>
          <a:blip r:embed="rId3"/>
          <a:stretch>
            <a:fillRect/>
          </a:stretch>
        </p:blipFill>
        <p:spPr>
          <a:xfrm>
            <a:off x="3347720" y="1419860"/>
            <a:ext cx="5154930" cy="2792095"/>
          </a:xfrm>
          <a:prstGeom prst="rect">
            <a:avLst/>
          </a:prstGeom>
        </p:spPr>
      </p:pic>
      <p:pic>
        <p:nvPicPr>
          <p:cNvPr id="11" name="图片 10"/>
          <p:cNvPicPr>
            <a:picLocks noChangeAspect="1"/>
          </p:cNvPicPr>
          <p:nvPr/>
        </p:nvPicPr>
        <p:blipFill>
          <a:blip r:embed="rId4"/>
          <a:srcRect r="44449"/>
          <a:stretch>
            <a:fillRect/>
          </a:stretch>
        </p:blipFill>
        <p:spPr>
          <a:xfrm>
            <a:off x="755650" y="1275715"/>
            <a:ext cx="2218690" cy="3545840"/>
          </a:xfrm>
          <a:prstGeom prst="roundRect">
            <a:avLst/>
          </a:prstGeom>
        </p:spPr>
      </p:pic>
      <p:sp>
        <p:nvSpPr>
          <p:cNvPr id="3" name="文本框 2"/>
          <p:cNvSpPr txBox="1"/>
          <p:nvPr/>
        </p:nvSpPr>
        <p:spPr>
          <a:xfrm>
            <a:off x="511810" y="760730"/>
            <a:ext cx="6866890" cy="306705"/>
          </a:xfrm>
          <a:prstGeom prst="rect">
            <a:avLst/>
          </a:prstGeom>
          <a:noFill/>
        </p:spPr>
        <p:txBody>
          <a:bodyPr wrap="square" rtlCol="0" anchor="t">
            <a:spAutoFit/>
          </a:bodyPr>
          <a:p>
            <a:pPr algn="l">
              <a:buClrTx/>
              <a:buSzTx/>
              <a:buNone/>
            </a:pPr>
            <a:r>
              <a:rPr lang="en-US" sz="1400" dirty="0" smtClean="0">
                <a:sym typeface="+mn-ea"/>
              </a:rPr>
              <a:t>The DIP swtich is on the main user extended interface board. </a:t>
            </a:r>
            <a:endParaRPr lang="en-US" sz="140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6045" y="217805"/>
            <a:ext cx="4552315" cy="335280"/>
          </a:xfrm>
          <a:prstGeom prst="rect">
            <a:avLst/>
          </a:prstGeom>
        </p:spPr>
      </p:pic>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 y="1"/>
            <a:ext cx="911438" cy="809030"/>
          </a:xfrm>
          <a:prstGeom prst="rect">
            <a:avLst/>
          </a:prstGeom>
        </p:spPr>
      </p:pic>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9" name="TextBox 6"/>
          <p:cNvSpPr txBox="1"/>
          <p:nvPr/>
        </p:nvSpPr>
        <p:spPr>
          <a:xfrm>
            <a:off x="574040" y="267335"/>
            <a:ext cx="3421380" cy="299085"/>
          </a:xfrm>
          <a:prstGeom prst="rect">
            <a:avLst/>
          </a:prstGeom>
          <a:noFill/>
        </p:spPr>
        <p:txBody>
          <a:bodyPr wrap="square" rtlCol="0">
            <a:spAutoFit/>
          </a:bodyPr>
          <a:lstStyle/>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Appendix B. DIP Switch</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a:off x="2771775" y="1707515"/>
            <a:ext cx="3324225" cy="3209925"/>
          </a:xfrm>
          <a:prstGeom prst="rect">
            <a:avLst/>
          </a:prstGeom>
        </p:spPr>
      </p:pic>
      <p:pic>
        <p:nvPicPr>
          <p:cNvPr id="12" name="图片 11"/>
          <p:cNvPicPr>
            <a:picLocks noChangeAspect="1"/>
          </p:cNvPicPr>
          <p:nvPr/>
        </p:nvPicPr>
        <p:blipFill>
          <a:blip r:embed="rId4"/>
          <a:stretch>
            <a:fillRect/>
          </a:stretch>
        </p:blipFill>
        <p:spPr>
          <a:xfrm>
            <a:off x="395605" y="629920"/>
            <a:ext cx="5227955" cy="11493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6045" y="217805"/>
            <a:ext cx="7570470" cy="335280"/>
          </a:xfrm>
          <a:prstGeom prst="rect">
            <a:avLst/>
          </a:prstGeom>
        </p:spPr>
      </p:pic>
      <p:sp>
        <p:nvSpPr>
          <p:cNvPr id="5" name="文本框 4"/>
          <p:cNvSpPr txBox="1"/>
          <p:nvPr/>
        </p:nvSpPr>
        <p:spPr>
          <a:xfrm>
            <a:off x="17291" y="38604"/>
            <a:ext cx="494982" cy="432808"/>
          </a:xfrm>
          <a:prstGeom prst="rect">
            <a:avLst/>
          </a:prstGeom>
          <a:noFill/>
        </p:spPr>
        <p:txBody>
          <a:bodyPr wrap="none" lIns="51422" tIns="25716" rIns="51422" bIns="25716" rtlCol="0">
            <a:spAutoFit/>
          </a:bodyPr>
          <a:lstStyle/>
          <a:p>
            <a:pPr algn="ctr"/>
            <a:r>
              <a:rPr lang="en-US" altLang="zh-CN" sz="2475" b="1" dirty="0">
                <a:solidFill>
                  <a:prstClr val="white"/>
                </a:solidFill>
                <a:latin typeface="微软雅黑" panose="020B0503020204020204" charset="-122"/>
                <a:ea typeface="微软雅黑" panose="020B0503020204020204" charset="-122"/>
              </a:rPr>
              <a:t>01</a:t>
            </a:r>
            <a:endParaRPr lang="zh-CN" altLang="en-US" sz="2475" b="1" dirty="0">
              <a:solidFill>
                <a:prstClr val="white"/>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 y="1"/>
            <a:ext cx="911438" cy="809030"/>
          </a:xfrm>
          <a:prstGeom prst="rect">
            <a:avLst/>
          </a:prstGeom>
        </p:spPr>
      </p:pic>
      <p:sp>
        <p:nvSpPr>
          <p:cNvPr id="7" name="AutoShape 5" descr="data:image/jpeg;base64,/9j/4AAQSkZJRgABAQEAAQABAAD/2wBDAAMCAgMCAgMDAwMEAwMEBQgFBQQEBQoHBwYIDAoMDAsKCwsNDhIQDQ4RDgsLEBYQERMUFRUVDA8XGBYUGBIUFRT/2wBDAQMEBAUEBQkFBQkUDQsNFBQUFBQUFBQUFBQUFBQUFBQUFBQUFBQUFBQUFBQUFBQUFBQUFBQUFBQUFBQUFBQUFBT/wAARCADcASUDASIAAhEBAxEB/8QAHgABAAEDBQEAAAAAAAAAAAAAAAcFBgkBAgMICgT/xABaEAABAwMDAQUEBAgGDQcNAAABAgMEAAURBhIhBwgTMUFRFCJhcRUygdEWI0JSkaGx0hglM5KTlBckNVNlcnR1goOyweEoNjhDRGOEJjQ3RVRVV2Jkc5Wz8P/EABoBAQEBAQEBAQAAAAAAAAAAAAABAgMEBQb/xAAkEQEBAAIBBAICAwEAAAAAAAAAAQIRIQMSMUFSYQRRcaHhsf/aAAwDAQACEQMRAD8Ayp0pSgUpSgUpSgUpSgUpSgUpWhIFBrStMitaBSlaZFBrStNw9abh60GtK03D1pketBrStneJ/OH6a13p/OH6aDdStnfI/OT+mnfI/OT+mg30riL7YIG9O4+A3DNcgUFUGtKUoFKUoFKUoFKUoFKUoFKUoFKUoFKUoFKUoFKUoFKV8z8puKyt59xLTSAVLcWralIHiSTwBQcxUEjmo062dYIXSmwB3aJV6lpKYUPIwT5rX6IT5nz8K4uovX/TOhbewqPPi3q4SFbWYUKS2tWMfXXgnagevn5V0m6na3uGudUOXS4PB1xwBBSlY2oT4hCRnhIzXTHp2zu9Jub047vrvUd4myp0m/3JT8hwuObJS0JJPokHAHoBVHd1PeVK/u5c/smu/vVTHXlqJyAf9IffXCVnwJT/AD0/fW+FVVWqL2Rj6buf9dd/er5nNSXtR/u3c/667+9XwlZAGSn+en764VvoB5UjP+On76cCpJ1Fd8c3i5Z/y1396tF3+74/uvcT85rv71UwSEAH32/6VP31tMtoD3nWh83E/fWryKkm/XXPvXW4H/xjv71bjfbmAP40n/P2x396qMZjOf5dn+mSP99aLmNYA9oYHzfR99Z4H3u3y6FWfpKcc+ftbn71bPpy5gY+kZ39ac++qWu4Mj3faY2R/wB+j762GfHUOZUcf69H31R9j95uK1c3KaD/AJU5+9XGm93Af+spv9ac++vhdnRf/a4vz79H31we3xAM+2RP6wj76z7Fww9TXSFJZmsXSaxLjrS6y+JCyULByk/W558jWRroF1ii9YdDs3E4ZvEUiPcoo8W3R+UB+arxB+Y8qxh/ScRspJnRAT4ZfR99X30Y62r6P6wavUOZEkRlp7mbBEtCBJa9Mk8KBwQfI5HnUuOxlQByK1qN9C9fNB69t9rdtmq7KqZPQkt25dxZ9qSsjlst7s7gcjA9KkZKs1yG6lKUClKUClKUClKUClKUClKUClKUClKUClKUCoC7dilJ7I/U4oWptX0SoZQog/WT5ip9qCO293J7KvUb2oLMMW7MgM43lrvE7wnPG7bnGfOgwcaT05ebvIubtjQ8sQ2GTJLT2xSUrXsR4nn3uMfGpEjdIOoDDCUy9K6gfkKV7zjdwCElPptyefjV/wDQFvRdw6u6sZ0hFup0o5Dhd0zqYtGUVBZKt5R7uArBHnXaKAmdbtZXqIba6i1pbjux5IALSiW/fSkjzBHPzqbvhZHRUdFup68lOn7sU+W6QOB/OrcehvU5wc6duPzMhP31kOblRFIQpbzaELUEjIPvKPpVVTGj+BSc58Cmm9e10xtjoN1Nxxpu4H5yU/vUHQTqaoEnTk37ZCf3qySLZZCsYA8vCtF29BJJb4+Rqd1vs0xtDs+9SlA/+Tc0fN9P71P4PfUkD/m1L/p0/fWSdNvBHDWT4+FcbsJKfFoj7DWe7fs19MbX8HvqR5aakn5vp++n8HnqR56bk/06fvrJEmAgZIbrauCgj6n6qvdThjdV2d+o+P8Am1IA/wDvI++tn8HnqMDj8GpHPq8j76yQGKyOFBKfnRUFo+CQftq7pwxuOdnbqHnB009k/wDfo++tquzp1FCc/g24PTMhH31kQvYjW1hLr7yIySoJSVAnJ9OKpNuusea4oMq75LRHeKS2obQfPkCm7fZw6PyukVwjQoQf6ZBlxiIv2h1V4Un2hSE71OkZ4IAPAqLL/dLNcGWfouwps68lSliWt7eCOB73hXeLrLtiPhmM+2tSmJKl9wsEqHdq5IB9K6COtONR2EqjFj3MKcJ+v8ceVanKVd3QCO2OuPT9wJSlwalg4WBg579PnXoxTgHivP8A9m2ZolrWOm49ytd7f1s5qq3qtU6NLbRAYb79veHmiNyj9bBB8xXoBTRG6lKUClKUClKUClKUClKUClKUClKUClKUClKUCoM7bXs/8FfqN7X3nsn0ae/7jHed3vTv2Z43YzjPGanOoK7cXPZL6nfC0OftFBir6NWfQ1+6m6ttukTf5GkJNvhpT9OlDU4rCyVZLXAG4cY5qRtWs3TRGobvA0xHlTJkBbKmY761ZLTqApairwOCf/7FQ32V7Oq/al1RbkT5FqU/AjBM6JjvWCHSQpOePLB+BNTxrnU2oOm8q6QmbtcdVvRAyChwJDxS8nIJSPJI4z8qZehe2kmWX2EPOd5IeXhxaC6dyVHkjA9DnFSJGssHaC4w8oKGRtLlRZp1UuVDiyJFyfQsfjQtJSCgnnHHORnHNSlbAFxG0O36ZuT4q9oTz51htSteWSYNKylaSitKv4W37ObiHFMBO4d5uxz9XOPjUZfQ/WXvUBcbS/doR+NCW38rXz9Uk8DwqTtd3O4ab0vLuVkXL1JdGVIDNs9tDXfbjgndjjA5qwUdVupSpMZpWgHm0FguyHfpnIZXzhA497wHPxqaYU120da/Z2sM6UU8FFayIzxSUcYSOfreNXDrm966st1EfTNjiyLT9HrdaVNkLbd9qHJa2+SM5xVDV1W6nJhRHV9OFh5Tii40b2SG2xj38+ZOTx8Kr3UDqnfNK3VqBb9L3HUcdEAzGJ6VJAWrP8gfMkc8/CnEXa8NKCPfNPwZ13gOM3d5tKpTSN60IdxhQSeMpGOKqv0VZwRmG/wcn3HKp2lXRf7HCuLkuVbnJbSXlQu8AVHJAyg49P8AfVY+jW/D6am/01Z1KjgFqsuOYTx/1bhrT6PsuMexPKPoGnKpeuBPsulbncbK7Lvl2jNb4tvXKKA+vI90qHhUVJ6jdWlvwkr6eqa7wEycXVR7gZxx+dxg1dfYurq8xqFm2QToePborwdV7W7emFqb2bTtCRnhW7zqwrxqHUkeVYnIzMZq2u4Te9q1bkL24JaSPFJNaXXXPVSbaMSumDb5Lu4R3roop2gZ35P5WeMVtuWqrnpq92ViJAcbgXZO6ZLUUgQlbR+LJ8cBRPzosUnqFouHY2I16htPMz50WSXFrWoIKFIUOEHgZGK6POLDDLDgbV+avcPH5V3m1/pd23yxezebhNVNhSgYUlYXHbSppYyjz8sj0rpA/L3xoqXZC3kKBSpCv+qPkAflXTC8FTF2dJWhRrLSzNwhX53XC9T276KlRHW025trvmyoPoI3KVwrGPUVn+A8a863QZptvrl08bbwU/hFAOc5z+OTXorqoUpSgUpSgUpSgUpSgUpSgUpSgUpSgUpSgUpSgVBXbhSV9kzqcB/7ocP6xU61BvbdH/JQ6m/5nd/aKDEb2U27i/qPVQs0tqBd/YYvs0h9HeNoPenJUnzGARXae23S7fhLdGdQIs8m8MNspdmRYwSXG1JyhOTzwMD7K6s9lRy4xtRauds8Nq43ZFtimNFfc7tDqu+OQpXl7uf1V2OYvShrqZcL3pFNn1I4001I7mcXkBtKdrRwPdzj0rnbzpYvaAuEwpCUw0BwEKyjIyfj5VI0CRuYSe6aRkA47sVF8PU+4oQmQ62pCwVN7UqSsfmnjIqSrPcw/DQox2FKx+WDU8NPu71Yz7iP5ia07whOMN/zBWonAqG5hpJ58M4qzLv1CmwbrKit26AptlwoSpQVkgevvUF3lY8kpGOfq1T5tpiT1oU+whSkZx4jGc8ftqxrt1vt+mlxmb1ddKWV+S2HmmblNLLikEkBW0nwJBqtSdZXiOyt5yDbdiVBBKVqycjIIGeUn1oK/EtUeCwllmOhttP1Uj481yqYbx/Jo8PSo/vfWOJpttly9XPTljQ8paWfpOWWe8KT723J5ABT+mqo3rW4y7f7bHZtcmEWkvtvsOFSXW1cpW3z7wx51nScrq7hrA9wceHFcbjCBjCAMVx6durl4tKJEiOyh0uLSUt+GAaqBUj+8pqJ7W1f4sR+KUy44eaSd+w5HI8/11ZiEQYrzvsUeO027jKVoyD9hzUgahYfkw0+ySjbloXuW42ndvTjwwaim6plJmyWpjyLk2sEFKtyMfEbccGttLH1+9qX6VEu6TYsqzPQZaIsRlopcbHdLCdx8ODnwrpDMKn4sRLyo5S4n3O6ACknGPewPGu7+rrlqBd2ZauWn4lu0uzbpaYUuNI3LcUGF7MpPIGc5rpDLilUKMSwmP3qd7agf5THGfhzW8Wau/oGwYvXXp2N24q1FB//AHJr0XV51OgKXEddOnQdIKvwjgY5zj8cmvRSDkmtI3UpSgUpSgUpSgUpSgUpSgUpSgUpSgUpSgUpSgVB3bbweyj1Oz4fQzv7RU41B/bZQVdlHqaP8Du/tFBiS7Jc9dm1LrCe3Ak3VyNbojiYUIAvv/j8FKM8Zwc/ZXYwXfT9413LvEmFqOzSJDLTK7TcENpQgpTw5+cN3jXXbsn3SJYNR6vus9xTMOHbojrq20Fako78pyAOT412iWzY+o+uJOorTqxiZaFxGYpjGG4h1LraTuO5Xkc+lcsvKxzxpEN1xDgkxi2Vjc0Y5SsD/GB8fnUjWh2KYyFNtLIwOd1WNG0sgyCpyOENlYSFtyAVFJ8ykjyIqSrRarezHQBJk5AAyhCcH9NTbTkS+wrxbVuPkVVaF2u1jZuspDtgElaHCFvFf1jjx8PhV+KiW8H3ZEo/6tP31RpWjLFMkuPuOTi44rerkAZ/TTYtNUfTl4Qy7L0NbJqQgNtuzgwpWwHgJKxnGd2K+ybfY0lpS5OnSWEKS2tRWkhKsZCTx5V8mrOzv0211OjS7/Y13aVHaDDT7zigpCAcge6oeZNXdL0zZpLRQoPoBCU4RxwkcDxq7jCzHmrBe46DK0Zbp7TalbFTA0oJUTzjvB8E5x8K+9d0isw1MDTiBDjNJbU02UbGm+NqQEjhPh4elcOsehXT7qCzFb1HaHLsiIpZYDzqk7CvG4+6R47RVeh6NsNutEW2Q47rEGLHTEYaSfqNJxhOfPgeJ5rC1u07IjSrUhyPG9iRuUO6TjgjGTX3KCcfln4+tccC3RbZGDEbf3YUVe8cnJrkVtHgTQ0pGoETHIG2A6w06VALXLa7xOznOBkc1G8laEvymLlN7pwjah6FGQFIPr72fsqTb28pqKe6jmUtfulPebNoPnmo/TZXbmuUp9DFukY9xbii6hRPw4ra6R1rPVzF2nt2dNlusOFEt8st3mclPdS1pYXjbjzVz4eldEZLba4rKo7b6Fj3/wAbg5wPyfhXfrXep9P3N5nTUS5e2XW126Yt8FhTbYUlhalbSePMY5rpPrbSMnRsKzvPXJud7VHD7aEoIDTZA905PPJreNnDpj0epnjl1MZuY639b4n9qt2f90jrp067xJQfwjgYGMcd8jmvRKPE/OvO92fH0y+ufThQG3bqSAB8R3ya9ESfrGtOLdSlKBSlKBSlKBSlKBSlKBSlKBSlKBSlKBSlKBUJdtb/AKKfU3/M7v8AuqbahXtksOzOy/1HYZbU6+9altNNoGVLWopCUgepJAoMTfZDuMGx6m1lcrnMZgW+LbIan5MhW1ttPfkZUfTkD7a7Lbzduotyudou1ik6Wkx2O7kRJjZdLyG8LT3fHGR41166A6Dv+hOo2q7JquwyLLOatsRcqBdmkpCUKUstlxJyNhJHjxmpl0903muvSFuQY9vJlvENR0htoJKgd6AnI2qOcfKueTUnFu17ocCnnFOsT0tBQSmQkILS8+mCSPtq/bZOj+ys7HOCASPHGai0aMcgOlCZY3bsYDmOavm0IYgRkNrmxQB+Qp5O4Vjyt0ub22OM/jh+z9tPpOOkgBYwfDkffVq3+1RbwYykzoiO63eKwc5x8fhVK/Atl0hf0lCTzzlSR/vqJpfiro3n3Rn/AE0/fW36UQocIyfTemrFOim0Di5QRz/fE+tcsTS8eDMjyFXCIrulhRAdHOOfWhpe/t4A/klA5x4iuP28KJAaJOcH3hXxLuEcE/2wyVcflpPr8fn+io86oaRumr02oWPXb2kvZXFGUphlLplIUc48eCPI0NJL9tUrwjqOPRSa2Casf9mWrPkFJqMjoe7vdRIeomdfvNWBlDYc08lkEOrSnBO/OSFH3setceotB3279UYWoIuvJVrsTZQXdOeykpdx4jf4gK8x8KMr91LJXHgd6YEx7eShIjBKlZPzPhx41Hy5M90SvZUFuWlAKWrg+22kn0JzVD0d04uehtWX+7zOor12Fxbc7qJMQQzFUVDbs3HGQPdx9tVidpCRNuD0tb5WFbloZUtIGT6HNbaig64vVguKWbJHu9tkahYtEtyVEhvJWtBSwsrBxgnGRXVLrXFUi06LkBxK0m3hspCeBgJNdmtZ6fajd4tuBAj3D2OWoqjobVJ7sR17lLUnnIPifSutfWG9RHtIaRitPx3nG2UqUWXArb7ic7seB+FT3jp9/wDDxwx/F/Jxyym9Y6/ncUXs9uNudd+nPd+WpIIP9MK9DifE/OsAvZw6dakufUrROq4NgnydMQdUQGpl3aazGjuF5GErVng+8P0is/IOfnXZ+eb6UpQKUpQKUpQKUpQKUpQKUpQKUpQKUpQKUpQKhTtksPSezD1GZjpWuS7anEMoa+upwqSEhOPys4x8cVNdQj20lFvss9SlJJSsWlwpUk4KVZGCD5EetBjD6A9PtQOa86haV6kWq8sz5dogNzYN7ecMpbReJRlRUVY8MYPl8KkGfp1np91JlaW0/HuFvjNx2ZTbb7jqwSsHcQ4rjyHHlUZdlRM/XmpuoUa5Xy5CXNtEFlV09oUuU0A8cFK1EkY24+Wal+Xe9Q6f11L0o1rK6Xp1llp/+3ykvELB8gPqjwzXLK2mPmqtDlzAtbqnosnaoNu4eDhSQPAgHOauuwu3GZDDn4ONF1SFbVh1BQo+Wc+R4zVq9zfEtJS/CZkNJXv75UZIWCOfrAZzz51RLfZL+ypwOQ5oQpRWnaVEck+hrDa45+j+pj+q+9iWrR34Nqdb3iWXRO7r3e8xtOzcPe2/ZV0XbQskNNJgwWT3biypzdtUtGPd3ZOPE448hUeex63b1c3CgaHmTrJ3jSV3dy+pZ9047xYZIJ93J486vS76WnQw0IrU51zepK1d6pSCPIgeI+2goN/0h1FRKiJ01A0eIiGh36r4XlPqdJ97Gw424x9tXbcNFn2RQhw45fUpCwoEpKfdIUkZ4258PPwqz73G1xBciosuiH9RMFoLfkv3xMItOZwpAbUCSABnNXXcdMy2Iqu5blKf3IUAl4qTgjlJ9SCPGt+hbOqNKa7bjRE6WgaWefC3DJVfXHDxkd2lvuz/AI+c+oq52NHy/oZr2mPA+mHIrffJiqUGm3xjf3RJ4RnP1vKrY1DD1fbI0ZVk0m/qB9anA6ly7JhBlI+pjcDu3FSvltFXAjT05yzNvPxJES4ORkOGIiX3oYdON6FK/Lwc8j0rMFHvmm9ZwrWhWlomn13dL6TvvS190hvaclOw53Zx9lfXbV6oVZ4n4SPWsXtKXES27cpXs3idikE85xjOapl9g6ot1s7y1abkX6b3yWxEVcxCCG9p3L3qznGBxWsbTNyuFojz7za3bFcHkLD1uTchI7tQPuHvBgKyAOKRNKYtpyJDkomCKhxa0K7yQsEHAx4njx9PSqTKhwkxXJS5UZyOhOS5HO/HrgDJNXLaLRJRa5aZMRLru5DqESUhwEpTycH4mqQ5eLjZUPPsLTbWwnc44NiUj4+gxUavChX7ppbrEGdV2+NKYuVwtswPPPOqCVoXHVkhB8AQBxXRURGG2WEIYcYcUnC1q8FnyIHpjiu9F6sl3Qv8Jn9T3S8NTbZOaECTgx2QWF/V/UQfjXRiQEyYzCRIW+5t95KgR3avQV3w8M2e0ydmLSOtxrvRt2t8G/SNDRtVW9NylxlOC3Id79ASHQDtKuU+I4yKz5o8a8/HZpv16i9X+n1l+lpjdqk6ogOP29ElQjuqDycFTedqjx4keQr0Ejxqst1KUoFKUoFKUoFKUoFKUoFKUoFKUoFKUoFKUoFQj21h/wAlbqV/mhz9oqbqhHtr/wDRU6l4PP0Q5+0UGK7shw7lMu+v41nuCbRdHbZBTGnqb7wMK79R3bfPgY+2uwMC7XGBrW427Vjllvd/jtMrFyjwA04plScoTkc8DioD7IRuyLp1BVYm4z96Fut5iNzVFLKl9+rhePLGanH26RI1tLlai0rAtere7abffhSnFJMfZ+KI5xnHOK553wuPld8ZNtEtDjEJ5l/vA6VNOrCV+uU5wc/Kr3YIGFBPdk/m1Z1mnsR3m1fSc/ahYcXFdbC0LGMEZIyPKubWHXjS2itVaf0vc48v6XvOwRUsRitCypQSPeHAwTznyrG3TtXs286hYIWoY+Ir6zLeOPxqh8Mio10b160zrPqhedCwYk1F4tRcDzr7GGFbDhe1Xnz4etTK2zGKEq9na8M/VqSp2/ag+0vJOQ4f1Vr7S4r6y+PLIFXAqFHJx3DX82uFUFhPg02B8quztqgqdWrJKgonzwK2FShjOP0D7quEwox4MdG31rem3xMfyKT8qbO2rZUEnnCf0V8lwiNSWMOMtOAH8pI4q712uJn+QRj05rYu2RCkj2dHPqDUO2or1JY7bIhBEmCCylW8hrKCfmU8kfCrQiwtO2tp5tq0wyyoDKJTPeIA/wBKpf1PZVSYGyI/9HLQdynEJBJTjkc1E8m0RY6psK4PS7owoEKDju0EfHHjmh21YmqperkyXZlzuVud00/bJqLfaYkTu1MtlhYQSocbkkE/I10VmqcXHjL75pxe0KSlrAKOcYPHjXe3VN81G4+9Enaag2nSjdomiBJZlFby9rC9hKfIE5yK6Kzu8YZiPGM0wlSQpIbP1xjxNd8fEZvhfnZvcU9156bl0bFfhLBHh6PCvQv+VXnn7O0nvuuvTZxI2lOpYAwfP8aM16GB41WW6lKUClKUClKUClKUClKUClKUClKUClKUClKUCoO7batnZU6lHn+5S/8AaTU41BvbcIHZT6lHx/ipf+0KlGLnsgT5lounUWZb7a5eZzFtgKZt7SwhT575eQFHgYGTz6VNitRW+59Q5V/n2S+6Zv7sVph23ynGnmktoThC9uOSeefGoV7H19Z0vdOol3kR5UxqLboKlMQWi6+sd8sEISPEjOfkDU6Ro1o6ha9maptt8msRlstxXbRdba6w4haAff3ZyAc8etc8p4rWK5YusRsQVPwpOFYKH7dsc258loOP0ir7h31mdHadVa7a86gZQ45HCljjGQTyPsqwk2gNyh3tugOxlqAU8xcCl1CT5ltSOcfA+dX9boVvjsthDD5TjGe98f1Vh039tBdg26XW7bBZe81txwlR+3xOao0vq3c4M6RFRBgrDDhQCrcCR6nmrjdYhK/7M7kjyd/4V8P4P2V15x1219444dylF4jJ+ymobW3P6/t2pbLdxm6ZtbzwC0NTZ6WXFIyQFBKjnBwaqb3U6+ssrdctltCEKCCd5JyRxxnkHnnwNbLv0q0HfpIkXLR9uuElLYZS9LQHVpSM4SCoHgZzVZes1rkJKXLckpOOO9I8OB4Y8BRna17l1xVZ2WV3J/T9qacK0tm4TUxysp8du5XOMpz86+1PVS8OxDLZiWx2KG0vB1l7chbZ+qpBB94EeYpfOmejtSKY+ldMQbp3G7uvbB3ob3YKgM58cD9FVRuwWmPCahNW5pqGy0GG2U8BDY8EDHgOPKht9Nh1rOu9tTIcbYaVvUjCMkcY9a+5WoZmBju/0VTo0GJCY7piN3bQJUEpdJ5Pj41yBLP95WfgHB91XR3R8l8v9zUxiM7HbJJ3rda3jbjyGRUZTrguYZkS53WWlLgxugR2W1J9cHGQfjUhaicWmEpMG3tSX1EIIlS+6QlPrnB/Rio+l6dn3NqWHZlqs77gGx5CHZG0+ZHgDj5VF2s7Ves0XL2i0t6WvEC1Q7PN9nvE4oU2+oMKwRjnCuea6GyChpDBTHcaaWAolfO/jGRx4fdXfrVGtdNXiBJ0vFeny7lbbRNUuW7BWzHWtDC9wSo8HOeK6DSXGFJZSHnXG9oH41JAR8E8mu+Hhm+Eidm4Nv8AXzpspsZQdTQTkcf9aM16EQMGvPl2a2UJ6+9NQ39T8JYPAPH8qDXoN8TVYbqUpQKUpQKUpQKUpQKUpQKUpQKUpQKUpQKUpQKgvtvnHZR6lf5rV/tJqdKgrtwEjso9SsDJ+i1f7SaDGT2KL3adMak1rPu15g2lsxYSEe1vhpSgFrJUM+IFTFqzWWmJfUedeGuo+ljaZDDSXEG8IS8oobCRhOOAFA+fIxXTPQfSy/8AVS7XKNp+DGmuw22A6JL6GQkulSWwN/jkg/KoYvjbEO8To7jTbakObOEAlKsEHH2iuU7csrJeZ6dOJJdMmrWq2hHNzabtpsu7AvH0605GwT7u7bykn0+NSBp3qVpiazGba1Fp5yS4MBhFyypRA5AG2sYNvQn8DdNMBhptChLeUUpwVq3pTlXrgfoq5enxEPWFqktISh5ta1BYSMj8Wqlxv7amc1zGRt/rJopO4I1XphZSDn+NP+FbGOrWmpEZMlF/04Y+8o7w3IgbgM4+r448qxEXl1CLnKSClpIXu3BIyM+lSDp+SXemMWIpDamV3rv1BSQTvEcjOftpML+07sfiyfRep9huCmkRb7ph5x4hKGvpM71KPljbX02/XVvuq3EwblYJZb4cDE9SyjnHvAJ4rGxoAph62sDzTTaXW5iFJVsHBHnVyafvNvsVvEm5W5dwgqu8hL8Rp4sF0qYISoqT+aohXpxVuN1xV78fiyDnVsVDDz6pNpbZZ3d4pctSdm362cp8qpjvVTTbbZcOo9NqGM+7dAf91dE2rxF7yLbZLEiRcn/YXWJ5lq2oa7opW2UZwrcT4n0qPZMRj22Thlvl5zjYPzjWJjlfNXvx+LJe51NsKYKZar1YfZ1KKUrNxxuUOSkceIBBx8a1Y6lWWY4y2xd9OuuvEJbbTdRuUT4DGPGsbs3nSFqbKElCbnJWkbfAlpsE1ppBpDOsNPuoQhLqbkwpKwnkHfTst9r34/FkSuWuYs+Mtq2ptd8lc/2pbbmlboA8VKBGAB4VGi73JnuTEJumnbPNTwG51+aUAf8A5sePyFdKZLLZmzShIRuedGUHbkbzxx5Vyi2xvwNdUY7OU3ZABKASMsKz+yk6dnNrNzl9O/Wol2O86chWpvVNkkzBbnoaxHntd2t5xpSQM5yfeUOa6JdROld40I7BiXC42u6lcdboNqmokJYbQoJO7HgeRx41StPxWYmorQ+002243OjqSoIHunvE1Vr1pMMaelalDK0NIvj0FawkBvnJHxznj05FbuU6epllObqfyamU1MaqvZoYEbr301CDuH4TQTg/F0V6DE+Hzrz9dmlJT2g+mpUd2dTwiCfId6MV6BU+Jro5VupSlEKUpQKUpQKUpQKUpQKUpQKUpQKUpQKUpQKg3tquMs9l7qC5IaEiOiBudYKinvUBxO5G4cjI4z5ZqcqgrtsrbR2XeoDj7PtMduElb0feU96gOIKkbh4ZGRnyoMS+lusWk9G631dcLFoydZbPcosRMS2MXPv1Q3G1FSlqdcTuUDzhPzzmoFlWtN51GcgtNSpQSp3YPcyoA5+HPj4VfWuL3Yb7q+fN03pxWlLO400GrSuaqYWSBhR71WCcnJwfCo8nla3n0lRDW/aePdz6GnrRqS7St1P0Pb+n0jTdot9yTdmkQny682pKwh0vJCkAp4wOPD1q7OimhtO6ktV7u1zvgtt1txKYMAOoSZSlNLI4I3K5wOKihm4RX9L6XhxXQtyDDf8AaUgHLbrkgqCcnx90JNVzQFzh2TWVruM5SW2IqnFFak5wS2oJ/WRWLLFiJbnBKlvOlH4wuFHu48RwR4eNS7eNN2XT/TrSMu0XJ6Ym6yHZEiPICA5DcS0E7FbSQM5yM+RqLLvHU3c5aV7sd4TwCE7s+Pw/4Vc2mpkdzRJg94FS27qZXd452FgJ3Z9Nw8M1tEzdnvQendYTbnOveohZplrdaXBjFSE+1KIUQPeOT7wCcCrQcgTLjpl1EVDZmIvBJQ46lpITtws7lcDA+dU/QU+Hadb2CdOUhuJGmtvOOLGdgBzn9NXBLtLd3tlwacjTX2helSP4tSkvJCU54CuMHwrF2vttk2tZ1NEdS8gWyPBj/j+/SC46ANqQg+8sH1Hzqz3yn6ReyraDJUFKPkCs5P2Vf1xtwF1g3M2qetQtzUdLSQj2dn3skuE87kgHGP2VHsw/23IB5/Guc/6ZpiVJvXPQen+n0PTEHTl/Goo0h2Q+++FoV3TmxsBJ28DIwcHmvq6DdO7BrFU663fUKbRJs0pl2PG3NpMg4JSPe5OVYGAPOo4mzIq9E2q3NKSJbNykyVtJGCELbbSFfaUmtNHSo9u1fp+bK2pYi3Fh5xahnYkLGT9g5rXpeFJdcUpby9uFFxZIHllZz+2pW6xdPrBoHQtgVYdRJ1D9Jzg/JCVIV7PiOCke7nGcq4PPFRlcVINzmFtW5v2h3ar84bzg/or72ZcRvQNytylIRNXdWJjTQGCtIZUhR+zIp6SL46AdL7F1FudxXe9St6fNscjyGQsoBfG7J+sR4EJHHrUndLLFbbt2XesMqfao0mWw5OcZkvIypCwobdp8ik8g/GuscNbbE6HIcSFBiQy8QoZ4Q4lR/UK7L23qNbLf2bOpNuhMPyU3m7TUiY2yotKS44hTZCs4A8ckjjivN15e7C63Jf8AP+u/Ts5m9cf6jbstztN/2UdCQ5NknvasVq+B7Jdm54TFYYS6NyFsbSVLP52azzp86wNdlydplPVTQUB2xXB7VzmsYS416ROCYjEfvU7m1MYypRwcKzWeVI49fjXqcK3UpSiFKUoFKUoFKUoFKUoFKUoFKUoFKUoFKUoFQf20LZOvXZe6iwrdCfnzHLYrZHjILji8KBOEjk8AnipwraUg+VB5zLlap1okFVwgS4AeQO69tjrY7zA527wM4yM4q1p0/u332kv5b71AKUkbSNvJ+dejbV3TXSmvlRVak07bL6qLuDBuEVDxa3Y3bdwOM4FW8rs3dLFcHp7pwj/NrX3UGACAuO2cNuMpBSDgKAOfPPxr7e8bI/lEeI/KHrWe3+DL0m3lX9jnTW4+f0a191bj2aelBBH9jvTfP+DmvuoPPbqmaVXW4NCSnug8MIBzv5OefhVRsq2RGwlbKTgFWFgc/LNZ+3uy30ikAhzpvppefHNub5/VXGnsp9HU5x0100M+P8XN/dQYGsthtRLqCOOMipJFy0z7M9b9SvXCPCdu8h9yTatqnQgRwkIHP55Sflmszauyp0eUQT0305x/g9H3UV2VOkCwoK6caeUFEkgwUHJPjUs2u2GYaj0TqVqzp23iNeI8aBb2EZQGHnUKPeuuHdzuBHB+NR5NW2J0rC0Ad85j3x+efjWdVHZF6MNhAT0004kIIUnEFIwa1PZI6MknPTPTnP8A9CipJo2wPKWgPJ95Odnju+I48a5A8N6RuT9ZPGfHkVnfPZN6NEf+jTTf/wCPR91a/wAEzo3/APDTTf8AUEfdV0jBDNUBOkjek/jV8hQAPvGuB1aS6kbkgbTn3hms8auyV0aWcnpppsn/ACBFcauyF0VV49MdNn/wKKowQjaUlQWnwJ4UPQ1d9k1xAt3Sy76ZUxL+kbg+l1EluQBHSgd2cKR45yg+Hjn4VmsPY86KEY/sY6cx6exJrjV2NuiC/Hpfps+X/mSa49XCdWSZb4svF14dMM7hdxhn7LsJ+X2jOmZYjPyNmqIq1dy0pQSA4CSSBgYHJ54xWf4cCqFpXQ2n9D2iJa9P2WDZ4ERGxiPEYS2ltPoMCq6BgV2c2tKUoFKUoFKUoFKUoFKUoFKUoFKUoFKUoFKUoFKUoFKUoFKUoFKUoFKUoFKUoFKUoFKUoFKUoFKUoFKUoFKUoFKUoFKUoFKUoP/Z"/>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8" name="AutoShape 8" descr="http://img0.imgtn.bdimg.com/it/u=3157668398,2056971038&amp;fm=21&amp;gp=0.jpg"/>
          <p:cNvSpPr>
            <a:spLocks noChangeAspect="1" noChangeArrowheads="1"/>
          </p:cNvSpPr>
          <p:nvPr/>
        </p:nvSpPr>
        <p:spPr bwMode="auto">
          <a:xfrm>
            <a:off x="345281" y="1202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sp>
        <p:nvSpPr>
          <p:cNvPr id="9" name="TextBox 6"/>
          <p:cNvSpPr txBox="1"/>
          <p:nvPr/>
        </p:nvSpPr>
        <p:spPr>
          <a:xfrm>
            <a:off x="574040" y="267335"/>
            <a:ext cx="5640070" cy="506730"/>
          </a:xfrm>
          <a:prstGeom prst="rect">
            <a:avLst/>
          </a:prstGeom>
          <a:noFill/>
        </p:spPr>
        <p:txBody>
          <a:bodyPr wrap="square" rtlCol="0">
            <a:spAutoFit/>
          </a:bodyPr>
          <a:lstStyle/>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Appendix </a:t>
            </a:r>
            <a:r>
              <a:rPr lang="en-US" altLang="es-GT" sz="1350" b="1" dirty="0">
                <a:solidFill>
                  <a:schemeClr val="bg1"/>
                </a:solidFill>
                <a:latin typeface="Arial" panose="020B0604020202020204" pitchFamily="34" charset="0"/>
                <a:ea typeface="微软雅黑" panose="020B0503020204020204" charset="-122"/>
                <a:cs typeface="Arial" panose="020B0604020202020204" pitchFamily="34" charset="0"/>
              </a:rPr>
              <a:t>C</a:t>
            </a:r>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 Error Code Description</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a:p>
            <a:r>
              <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rPr>
              <a:t>Picture</a:t>
            </a:r>
            <a:endParaRPr lang="es-GT" altLang="zh-CN" sz="135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pic>
        <p:nvPicPr>
          <p:cNvPr id="3" name="图片 2"/>
          <p:cNvPicPr>
            <a:picLocks noChangeAspect="1"/>
          </p:cNvPicPr>
          <p:nvPr/>
        </p:nvPicPr>
        <p:blipFill>
          <a:blip r:embed="rId3"/>
          <a:stretch>
            <a:fillRect/>
          </a:stretch>
        </p:blipFill>
        <p:spPr>
          <a:xfrm>
            <a:off x="467360" y="592455"/>
            <a:ext cx="3739515" cy="4227195"/>
          </a:xfrm>
          <a:prstGeom prst="rect">
            <a:avLst/>
          </a:prstGeom>
        </p:spPr>
      </p:pic>
      <p:pic>
        <p:nvPicPr>
          <p:cNvPr id="10" name="图片 9"/>
          <p:cNvPicPr>
            <a:picLocks noChangeAspect="1"/>
          </p:cNvPicPr>
          <p:nvPr/>
        </p:nvPicPr>
        <p:blipFill>
          <a:blip r:embed="rId4"/>
          <a:stretch>
            <a:fillRect/>
          </a:stretch>
        </p:blipFill>
        <p:spPr>
          <a:xfrm>
            <a:off x="4211955" y="843915"/>
            <a:ext cx="4156075" cy="1162050"/>
          </a:xfrm>
          <a:prstGeom prst="rect">
            <a:avLst/>
          </a:prstGeom>
        </p:spPr>
      </p:pic>
      <p:pic>
        <p:nvPicPr>
          <p:cNvPr id="11" name="图片 10"/>
          <p:cNvPicPr>
            <a:picLocks noChangeAspect="1"/>
          </p:cNvPicPr>
          <p:nvPr/>
        </p:nvPicPr>
        <p:blipFill>
          <a:blip r:embed="rId5"/>
          <a:srcRect l="8669" t="37649" r="22100"/>
          <a:stretch>
            <a:fillRect/>
          </a:stretch>
        </p:blipFill>
        <p:spPr>
          <a:xfrm>
            <a:off x="5003800" y="2355850"/>
            <a:ext cx="2834640" cy="2351405"/>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英文模板">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文模板">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4610</Words>
  <Application>WPS 演示</Application>
  <PresentationFormat>全屏显示(16:9)</PresentationFormat>
  <Paragraphs>265</Paragraphs>
  <Slides>44</Slides>
  <Notes>52</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44</vt:i4>
      </vt:variant>
    </vt:vector>
  </HeadingPairs>
  <TitlesOfParts>
    <vt:vector size="56" baseType="lpstr">
      <vt:lpstr>Arial</vt:lpstr>
      <vt:lpstr>宋体</vt:lpstr>
      <vt:lpstr>Wingdings</vt:lpstr>
      <vt:lpstr>微软雅黑</vt:lpstr>
      <vt:lpstr>Calibri</vt:lpstr>
      <vt:lpstr>Arial Unicode MS</vt:lpstr>
      <vt:lpstr>等线</vt:lpstr>
      <vt:lpstr>Calibri</vt:lpstr>
      <vt:lpstr>Office 主题</vt:lpstr>
      <vt:lpstr>2_自定义设计方案</vt:lpstr>
      <vt:lpstr>3_自定义设计方案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范丽媛</dc:creator>
  <cp:lastModifiedBy>yuhaoyue</cp:lastModifiedBy>
  <cp:revision>931</cp:revision>
  <dcterms:created xsi:type="dcterms:W3CDTF">2018-12-13T06:55:00Z</dcterms:created>
  <dcterms:modified xsi:type="dcterms:W3CDTF">2023-02-15T07:00:39Z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2052-11.8.6.8810</vt:lpwstr>
  </property>
</Properties>
</file>